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78" r:id="rId4"/>
  </p:sldMasterIdLst>
  <p:notesMasterIdLst>
    <p:notesMasterId r:id="rId27"/>
  </p:notesMasterIdLst>
  <p:sldIdLst>
    <p:sldId id="256" r:id="rId5"/>
    <p:sldId id="286" r:id="rId6"/>
    <p:sldId id="269" r:id="rId7"/>
    <p:sldId id="291" r:id="rId8"/>
    <p:sldId id="288" r:id="rId9"/>
    <p:sldId id="283" r:id="rId10"/>
    <p:sldId id="294" r:id="rId11"/>
    <p:sldId id="297" r:id="rId12"/>
    <p:sldId id="301" r:id="rId13"/>
    <p:sldId id="266" r:id="rId14"/>
    <p:sldId id="292" r:id="rId15"/>
    <p:sldId id="295" r:id="rId16"/>
    <p:sldId id="296" r:id="rId17"/>
    <p:sldId id="299" r:id="rId18"/>
    <p:sldId id="300" r:id="rId19"/>
    <p:sldId id="298" r:id="rId20"/>
    <p:sldId id="302" r:id="rId21"/>
    <p:sldId id="290" r:id="rId22"/>
    <p:sldId id="293" r:id="rId23"/>
    <p:sldId id="287" r:id="rId24"/>
    <p:sldId id="260" r:id="rId25"/>
    <p:sldId id="257"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scalzo, Matthew" initials="LM" lastIdx="23" clrIdx="0">
    <p:extLst>
      <p:ext uri="{19B8F6BF-5375-455C-9EA6-DF929625EA0E}">
        <p15:presenceInfo xmlns:p15="http://schemas.microsoft.com/office/powerpoint/2012/main" userId="S::mloscalzo@nps.gov::98fa122f-db22-463e-95bf-fae73eac74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a:srgbClr val="1D1A1D"/>
    <a:srgbClr val="439EB7"/>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280" autoAdjust="0"/>
  </p:normalViewPr>
  <p:slideViewPr>
    <p:cSldViewPr snapToGrid="0">
      <p:cViewPr varScale="1">
        <p:scale>
          <a:sx n="109" d="100"/>
          <a:sy n="109" d="100"/>
        </p:scale>
        <p:origin x="534"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F07771-3FAA-4D43-A059-9A7D838C2880}" type="datetimeFigureOut">
              <a:rPr lang="en-US" smtClean="0"/>
              <a:t>2/9/2022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B68C18-1BF1-F447-95ED-60EAAE35426E}" type="slidenum">
              <a:rPr lang="en-US" smtClean="0"/>
              <a:t>‹#›</a:t>
            </a:fld>
            <a:endParaRPr lang="en-US" dirty="0"/>
          </a:p>
        </p:txBody>
      </p:sp>
    </p:spTree>
    <p:extLst>
      <p:ext uri="{BB962C8B-B14F-4D97-AF65-F5344CB8AC3E}">
        <p14:creationId xmlns:p14="http://schemas.microsoft.com/office/powerpoint/2010/main" val="13917592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Matthew</a:t>
            </a:r>
            <a:br>
              <a:rPr lang="en-US" dirty="0"/>
            </a:br>
            <a:br>
              <a:rPr lang="en-US" dirty="0"/>
            </a:br>
            <a:endParaRPr lang="en-US" dirty="0"/>
          </a:p>
        </p:txBody>
      </p:sp>
      <p:sp>
        <p:nvSpPr>
          <p:cNvPr id="4" name="Slide Number Placeholder 3"/>
          <p:cNvSpPr>
            <a:spLocks noGrp="1"/>
          </p:cNvSpPr>
          <p:nvPr>
            <p:ph type="sldNum" sz="quarter" idx="5"/>
          </p:nvPr>
        </p:nvSpPr>
        <p:spPr/>
        <p:txBody>
          <a:bodyPr/>
          <a:lstStyle/>
          <a:p>
            <a:fld id="{68B68C18-1BF1-F447-95ED-60EAAE35426E}" type="slidenum">
              <a:rPr lang="en-US" smtClean="0"/>
              <a:t>1</a:t>
            </a:fld>
            <a:endParaRPr lang="en-US" dirty="0"/>
          </a:p>
        </p:txBody>
      </p:sp>
    </p:spTree>
    <p:extLst>
      <p:ext uri="{BB962C8B-B14F-4D97-AF65-F5344CB8AC3E}">
        <p14:creationId xmlns:p14="http://schemas.microsoft.com/office/powerpoint/2010/main" val="2571523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10</a:t>
            </a:fld>
            <a:endParaRPr lang="en-US" dirty="0"/>
          </a:p>
        </p:txBody>
      </p:sp>
    </p:spTree>
    <p:extLst>
      <p:ext uri="{BB962C8B-B14F-4D97-AF65-F5344CB8AC3E}">
        <p14:creationId xmlns:p14="http://schemas.microsoft.com/office/powerpoint/2010/main" val="37242090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11</a:t>
            </a:fld>
            <a:endParaRPr lang="en-US" dirty="0"/>
          </a:p>
        </p:txBody>
      </p:sp>
    </p:spTree>
    <p:extLst>
      <p:ext uri="{BB962C8B-B14F-4D97-AF65-F5344CB8AC3E}">
        <p14:creationId xmlns:p14="http://schemas.microsoft.com/office/powerpoint/2010/main" val="376744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12</a:t>
            </a:fld>
            <a:endParaRPr lang="en-US" dirty="0"/>
          </a:p>
        </p:txBody>
      </p:sp>
    </p:spTree>
    <p:extLst>
      <p:ext uri="{BB962C8B-B14F-4D97-AF65-F5344CB8AC3E}">
        <p14:creationId xmlns:p14="http://schemas.microsoft.com/office/powerpoint/2010/main" val="2714077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13</a:t>
            </a:fld>
            <a:endParaRPr lang="en-US" dirty="0"/>
          </a:p>
        </p:txBody>
      </p:sp>
    </p:spTree>
    <p:extLst>
      <p:ext uri="{BB962C8B-B14F-4D97-AF65-F5344CB8AC3E}">
        <p14:creationId xmlns:p14="http://schemas.microsoft.com/office/powerpoint/2010/main" val="3895000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14</a:t>
            </a:fld>
            <a:endParaRPr lang="en-US" dirty="0"/>
          </a:p>
        </p:txBody>
      </p:sp>
    </p:spTree>
    <p:extLst>
      <p:ext uri="{BB962C8B-B14F-4D97-AF65-F5344CB8AC3E}">
        <p14:creationId xmlns:p14="http://schemas.microsoft.com/office/powerpoint/2010/main" val="40638574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Rob</a:t>
            </a:r>
          </a:p>
        </p:txBody>
      </p:sp>
      <p:sp>
        <p:nvSpPr>
          <p:cNvPr id="4" name="Slide Number Placeholder 3"/>
          <p:cNvSpPr>
            <a:spLocks noGrp="1"/>
          </p:cNvSpPr>
          <p:nvPr>
            <p:ph type="sldNum" sz="quarter" idx="5"/>
          </p:nvPr>
        </p:nvSpPr>
        <p:spPr/>
        <p:txBody>
          <a:bodyPr/>
          <a:lstStyle/>
          <a:p>
            <a:fld id="{68B68C18-1BF1-F447-95ED-60EAAE35426E}" type="slidenum">
              <a:rPr lang="en-US" smtClean="0"/>
              <a:t>15</a:t>
            </a:fld>
            <a:endParaRPr lang="en-US" dirty="0"/>
          </a:p>
        </p:txBody>
      </p:sp>
    </p:spTree>
    <p:extLst>
      <p:ext uri="{BB962C8B-B14F-4D97-AF65-F5344CB8AC3E}">
        <p14:creationId xmlns:p14="http://schemas.microsoft.com/office/powerpoint/2010/main" val="3689077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16</a:t>
            </a:fld>
            <a:endParaRPr lang="en-US" dirty="0"/>
          </a:p>
        </p:txBody>
      </p:sp>
    </p:spTree>
    <p:extLst>
      <p:ext uri="{BB962C8B-B14F-4D97-AF65-F5344CB8AC3E}">
        <p14:creationId xmlns:p14="http://schemas.microsoft.com/office/powerpoint/2010/main" val="10480131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17</a:t>
            </a:fld>
            <a:endParaRPr lang="en-US" dirty="0"/>
          </a:p>
        </p:txBody>
      </p:sp>
    </p:spTree>
    <p:extLst>
      <p:ext uri="{BB962C8B-B14F-4D97-AF65-F5344CB8AC3E}">
        <p14:creationId xmlns:p14="http://schemas.microsoft.com/office/powerpoint/2010/main" val="15355866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18</a:t>
            </a:fld>
            <a:endParaRPr lang="en-US" dirty="0"/>
          </a:p>
        </p:txBody>
      </p:sp>
    </p:spTree>
    <p:extLst>
      <p:ext uri="{BB962C8B-B14F-4D97-AF65-F5344CB8AC3E}">
        <p14:creationId xmlns:p14="http://schemas.microsoft.com/office/powerpoint/2010/main" val="41147410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19</a:t>
            </a:fld>
            <a:endParaRPr lang="en-US" dirty="0"/>
          </a:p>
        </p:txBody>
      </p:sp>
    </p:spTree>
    <p:extLst>
      <p:ext uri="{BB962C8B-B14F-4D97-AF65-F5344CB8AC3E}">
        <p14:creationId xmlns:p14="http://schemas.microsoft.com/office/powerpoint/2010/main" val="6460080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Frutiger LT Std 45 Light" panose="020B0402020204020204" pitchFamily="34" charset="0"/>
              </a:rPr>
              <a:t>Matthew, then James, then Abby, then Rob</a:t>
            </a:r>
          </a:p>
        </p:txBody>
      </p:sp>
      <p:sp>
        <p:nvSpPr>
          <p:cNvPr id="4" name="Slide Number Placeholder 3"/>
          <p:cNvSpPr>
            <a:spLocks noGrp="1"/>
          </p:cNvSpPr>
          <p:nvPr>
            <p:ph type="sldNum" sz="quarter" idx="5"/>
          </p:nvPr>
        </p:nvSpPr>
        <p:spPr/>
        <p:txBody>
          <a:bodyPr/>
          <a:lstStyle/>
          <a:p>
            <a:fld id="{68B68C18-1BF1-F447-95ED-60EAAE35426E}" type="slidenum">
              <a:rPr lang="en-US" smtClean="0"/>
              <a:t>2</a:t>
            </a:fld>
            <a:endParaRPr lang="en-US" dirty="0"/>
          </a:p>
        </p:txBody>
      </p:sp>
    </p:spTree>
    <p:extLst>
      <p:ext uri="{BB962C8B-B14F-4D97-AF65-F5344CB8AC3E}">
        <p14:creationId xmlns:p14="http://schemas.microsoft.com/office/powerpoint/2010/main" val="3506630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Arial" panose="020B0604020202020204" pitchFamily="34" charset="0"/>
            </a:endParaRPr>
          </a:p>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20</a:t>
            </a:fld>
            <a:endParaRPr lang="en-US" dirty="0"/>
          </a:p>
        </p:txBody>
      </p:sp>
    </p:spTree>
    <p:extLst>
      <p:ext uri="{BB962C8B-B14F-4D97-AF65-F5344CB8AC3E}">
        <p14:creationId xmlns:p14="http://schemas.microsoft.com/office/powerpoint/2010/main" val="6522713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Matthew</a:t>
            </a:r>
          </a:p>
        </p:txBody>
      </p:sp>
      <p:sp>
        <p:nvSpPr>
          <p:cNvPr id="4" name="Slide Number Placeholder 3"/>
          <p:cNvSpPr>
            <a:spLocks noGrp="1"/>
          </p:cNvSpPr>
          <p:nvPr>
            <p:ph type="sldNum" sz="quarter" idx="5"/>
          </p:nvPr>
        </p:nvSpPr>
        <p:spPr/>
        <p:txBody>
          <a:bodyPr/>
          <a:lstStyle/>
          <a:p>
            <a:fld id="{68B68C18-1BF1-F447-95ED-60EAAE35426E}" type="slidenum">
              <a:rPr lang="en-US" smtClean="0"/>
              <a:t>21</a:t>
            </a:fld>
            <a:endParaRPr lang="en-US" dirty="0"/>
          </a:p>
        </p:txBody>
      </p:sp>
    </p:spTree>
    <p:extLst>
      <p:ext uri="{BB962C8B-B14F-4D97-AF65-F5344CB8AC3E}">
        <p14:creationId xmlns:p14="http://schemas.microsoft.com/office/powerpoint/2010/main" val="34193974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Matthew</a:t>
            </a:r>
            <a:endParaRPr lang="en-US" dirty="0"/>
          </a:p>
        </p:txBody>
      </p:sp>
      <p:sp>
        <p:nvSpPr>
          <p:cNvPr id="4" name="Slide Number Placeholder 3"/>
          <p:cNvSpPr>
            <a:spLocks noGrp="1"/>
          </p:cNvSpPr>
          <p:nvPr>
            <p:ph type="sldNum" sz="quarter" idx="5"/>
          </p:nvPr>
        </p:nvSpPr>
        <p:spPr/>
        <p:txBody>
          <a:bodyPr/>
          <a:lstStyle/>
          <a:p>
            <a:fld id="{68B68C18-1BF1-F447-95ED-60EAAE35426E}" type="slidenum">
              <a:rPr lang="en-US" smtClean="0"/>
              <a:t>22</a:t>
            </a:fld>
            <a:endParaRPr lang="en-US" dirty="0"/>
          </a:p>
        </p:txBody>
      </p:sp>
    </p:spTree>
    <p:extLst>
      <p:ext uri="{BB962C8B-B14F-4D97-AF65-F5344CB8AC3E}">
        <p14:creationId xmlns:p14="http://schemas.microsoft.com/office/powerpoint/2010/main" val="1724952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Frutiger LT Std 45 Light" panose="020B0402020204020204" pitchFamily="34" charset="0"/>
              </a:rPr>
              <a:t>Matthew</a:t>
            </a:r>
          </a:p>
        </p:txBody>
      </p:sp>
      <p:sp>
        <p:nvSpPr>
          <p:cNvPr id="4" name="Slide Number Placeholder 3"/>
          <p:cNvSpPr>
            <a:spLocks noGrp="1"/>
          </p:cNvSpPr>
          <p:nvPr>
            <p:ph type="sldNum" sz="quarter" idx="5"/>
          </p:nvPr>
        </p:nvSpPr>
        <p:spPr/>
        <p:txBody>
          <a:bodyPr/>
          <a:lstStyle/>
          <a:p>
            <a:fld id="{68B68C18-1BF1-F447-95ED-60EAAE35426E}" type="slidenum">
              <a:rPr lang="en-US" smtClean="0"/>
              <a:t>3</a:t>
            </a:fld>
            <a:endParaRPr lang="en-US" dirty="0"/>
          </a:p>
        </p:txBody>
      </p:sp>
    </p:spTree>
    <p:extLst>
      <p:ext uri="{BB962C8B-B14F-4D97-AF65-F5344CB8AC3E}">
        <p14:creationId xmlns:p14="http://schemas.microsoft.com/office/powerpoint/2010/main" val="41448188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Frutiger LT Std 45 Light" panose="020B0402020204020204" pitchFamily="34" charset="0"/>
              </a:rPr>
              <a:t>Matthew</a:t>
            </a:r>
          </a:p>
        </p:txBody>
      </p:sp>
      <p:sp>
        <p:nvSpPr>
          <p:cNvPr id="4" name="Slide Number Placeholder 3"/>
          <p:cNvSpPr>
            <a:spLocks noGrp="1"/>
          </p:cNvSpPr>
          <p:nvPr>
            <p:ph type="sldNum" sz="quarter" idx="5"/>
          </p:nvPr>
        </p:nvSpPr>
        <p:spPr/>
        <p:txBody>
          <a:bodyPr/>
          <a:lstStyle/>
          <a:p>
            <a:fld id="{68B68C18-1BF1-F447-95ED-60EAAE35426E}" type="slidenum">
              <a:rPr lang="en-US" smtClean="0"/>
              <a:t>4</a:t>
            </a:fld>
            <a:endParaRPr lang="en-US" dirty="0"/>
          </a:p>
        </p:txBody>
      </p:sp>
    </p:spTree>
    <p:extLst>
      <p:ext uri="{BB962C8B-B14F-4D97-AF65-F5344CB8AC3E}">
        <p14:creationId xmlns:p14="http://schemas.microsoft.com/office/powerpoint/2010/main" val="931519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Frutiger LT Std 45 Light" panose="020B0402020204020204" pitchFamily="34" charset="0"/>
              </a:rPr>
              <a:t>James</a:t>
            </a:r>
          </a:p>
        </p:txBody>
      </p:sp>
      <p:sp>
        <p:nvSpPr>
          <p:cNvPr id="4" name="Slide Number Placeholder 3"/>
          <p:cNvSpPr>
            <a:spLocks noGrp="1"/>
          </p:cNvSpPr>
          <p:nvPr>
            <p:ph type="sldNum" sz="quarter" idx="5"/>
          </p:nvPr>
        </p:nvSpPr>
        <p:spPr/>
        <p:txBody>
          <a:bodyPr/>
          <a:lstStyle/>
          <a:p>
            <a:fld id="{68B68C18-1BF1-F447-95ED-60EAAE35426E}" type="slidenum">
              <a:rPr lang="en-US" smtClean="0"/>
              <a:t>5</a:t>
            </a:fld>
            <a:endParaRPr lang="en-US" dirty="0"/>
          </a:p>
        </p:txBody>
      </p:sp>
    </p:spTree>
    <p:extLst>
      <p:ext uri="{BB962C8B-B14F-4D97-AF65-F5344CB8AC3E}">
        <p14:creationId xmlns:p14="http://schemas.microsoft.com/office/powerpoint/2010/main" val="782747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Frutiger LT Std 45 Light" panose="020B0402020204020204" pitchFamily="34" charset="0"/>
              </a:rPr>
              <a:t>James</a:t>
            </a:r>
          </a:p>
        </p:txBody>
      </p:sp>
      <p:sp>
        <p:nvSpPr>
          <p:cNvPr id="4" name="Slide Number Placeholder 3"/>
          <p:cNvSpPr>
            <a:spLocks noGrp="1"/>
          </p:cNvSpPr>
          <p:nvPr>
            <p:ph type="sldNum" sz="quarter" idx="5"/>
          </p:nvPr>
        </p:nvSpPr>
        <p:spPr/>
        <p:txBody>
          <a:bodyPr/>
          <a:lstStyle/>
          <a:p>
            <a:fld id="{68B68C18-1BF1-F447-95ED-60EAAE35426E}" type="slidenum">
              <a:rPr lang="en-US" smtClean="0"/>
              <a:t>6</a:t>
            </a:fld>
            <a:endParaRPr lang="en-US" dirty="0"/>
          </a:p>
        </p:txBody>
      </p:sp>
    </p:spTree>
    <p:extLst>
      <p:ext uri="{BB962C8B-B14F-4D97-AF65-F5344CB8AC3E}">
        <p14:creationId xmlns:p14="http://schemas.microsoft.com/office/powerpoint/2010/main" val="1304628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Frutiger LT Std 45 Light" panose="020B0402020204020204" pitchFamily="34" charset="0"/>
              </a:rPr>
              <a:t>James</a:t>
            </a:r>
          </a:p>
        </p:txBody>
      </p:sp>
      <p:sp>
        <p:nvSpPr>
          <p:cNvPr id="4" name="Slide Number Placeholder 3"/>
          <p:cNvSpPr>
            <a:spLocks noGrp="1"/>
          </p:cNvSpPr>
          <p:nvPr>
            <p:ph type="sldNum" sz="quarter" idx="5"/>
          </p:nvPr>
        </p:nvSpPr>
        <p:spPr/>
        <p:txBody>
          <a:bodyPr/>
          <a:lstStyle/>
          <a:p>
            <a:fld id="{68B68C18-1BF1-F447-95ED-60EAAE35426E}" type="slidenum">
              <a:rPr lang="en-US" smtClean="0"/>
              <a:t>7</a:t>
            </a:fld>
            <a:endParaRPr lang="en-US" dirty="0"/>
          </a:p>
        </p:txBody>
      </p:sp>
    </p:spTree>
    <p:extLst>
      <p:ext uri="{BB962C8B-B14F-4D97-AF65-F5344CB8AC3E}">
        <p14:creationId xmlns:p14="http://schemas.microsoft.com/office/powerpoint/2010/main" val="4236700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8</a:t>
            </a:fld>
            <a:endParaRPr lang="en-US" dirty="0"/>
          </a:p>
        </p:txBody>
      </p:sp>
    </p:spTree>
    <p:extLst>
      <p:ext uri="{BB962C8B-B14F-4D97-AF65-F5344CB8AC3E}">
        <p14:creationId xmlns:p14="http://schemas.microsoft.com/office/powerpoint/2010/main" val="4268601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Abby</a:t>
            </a:r>
          </a:p>
        </p:txBody>
      </p:sp>
      <p:sp>
        <p:nvSpPr>
          <p:cNvPr id="4" name="Slide Number Placeholder 3"/>
          <p:cNvSpPr>
            <a:spLocks noGrp="1"/>
          </p:cNvSpPr>
          <p:nvPr>
            <p:ph type="sldNum" sz="quarter" idx="5"/>
          </p:nvPr>
        </p:nvSpPr>
        <p:spPr/>
        <p:txBody>
          <a:bodyPr/>
          <a:lstStyle/>
          <a:p>
            <a:fld id="{68B68C18-1BF1-F447-95ED-60EAAE35426E}" type="slidenum">
              <a:rPr lang="en-US" smtClean="0"/>
              <a:t>9</a:t>
            </a:fld>
            <a:endParaRPr lang="en-US" dirty="0"/>
          </a:p>
        </p:txBody>
      </p:sp>
    </p:spTree>
    <p:extLst>
      <p:ext uri="{BB962C8B-B14F-4D97-AF65-F5344CB8AC3E}">
        <p14:creationId xmlns:p14="http://schemas.microsoft.com/office/powerpoint/2010/main" val="3293060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with Imag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401552" y="1264197"/>
            <a:ext cx="5670487" cy="4268965"/>
          </a:xfrm>
        </p:spPr>
        <p:txBody>
          <a:bodyPr anchor="ctr">
            <a:normAutofit/>
          </a:bodyPr>
          <a:lstStyle>
            <a:lvl1pPr algn="l">
              <a:lnSpc>
                <a:spcPct val="85000"/>
              </a:lnSpc>
              <a:defRPr sz="6000" cap="none" baseline="0">
                <a:solidFill>
                  <a:schemeClr val="tx2"/>
                </a:solidFill>
              </a:defRPr>
            </a:lvl1pPr>
          </a:lstStyle>
          <a:p>
            <a:r>
              <a:rPr lang="en-US" noProof="0"/>
              <a:t>Click to edit Master title style</a:t>
            </a:r>
          </a:p>
        </p:txBody>
      </p:sp>
      <p:sp>
        <p:nvSpPr>
          <p:cNvPr id="3" name="Subtitle 2"/>
          <p:cNvSpPr>
            <a:spLocks noGrp="1"/>
          </p:cNvSpPr>
          <p:nvPr>
            <p:ph type="subTitle" idx="1"/>
          </p:nvPr>
        </p:nvSpPr>
        <p:spPr>
          <a:xfrm>
            <a:off x="667666" y="4151085"/>
            <a:ext cx="4633806" cy="1591181"/>
          </a:xfrm>
        </p:spPr>
        <p:txBody>
          <a:bodyPr anchor="b">
            <a:noAutofit/>
          </a:bodyPr>
          <a:lstStyle>
            <a:lvl1pPr marL="0" indent="0" algn="r">
              <a:lnSpc>
                <a:spcPct val="100000"/>
              </a:lnSpc>
              <a:spcBef>
                <a:spcPts val="0"/>
              </a:spcBef>
              <a:buNone/>
              <a:defRPr sz="23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1" name="Picture Placeholder 10">
            <a:extLst>
              <a:ext uri="{FF2B5EF4-FFF2-40B4-BE49-F238E27FC236}">
                <a16:creationId xmlns:a16="http://schemas.microsoft.com/office/drawing/2014/main" id="{137A75DA-C6FF-4420-94B9-E3338D1F9A04}"/>
              </a:ext>
            </a:extLst>
          </p:cNvPr>
          <p:cNvSpPr>
            <a:spLocks noGrp="1"/>
          </p:cNvSpPr>
          <p:nvPr>
            <p:ph type="pic" sz="quarter" idx="10" hasCustomPrompt="1"/>
          </p:nvPr>
        </p:nvSpPr>
        <p:spPr>
          <a:xfrm>
            <a:off x="2743615" y="1367500"/>
            <a:ext cx="2397795" cy="2397795"/>
          </a:xfrm>
          <a:prstGeom prst="ellipse">
            <a:avLst/>
          </a:prstGeom>
          <a:solidFill>
            <a:schemeClr val="bg1"/>
          </a:solidFill>
        </p:spPr>
        <p:txBody>
          <a:bodyPr anchor="ctr"/>
          <a:lstStyle>
            <a:lvl1pPr marL="0" indent="0" algn="ctr">
              <a:buNone/>
              <a:defRPr i="1"/>
            </a:lvl1pPr>
          </a:lstStyle>
          <a:p>
            <a:r>
              <a:rPr lang="en-US" noProof="0" dirty="0"/>
              <a:t>Insert Portrait Photo</a:t>
            </a:r>
          </a:p>
        </p:txBody>
      </p:sp>
      <p:cxnSp>
        <p:nvCxnSpPr>
          <p:cNvPr id="10" name="Straight Connector 9" title="Horizontal Rule Line">
            <a:extLst>
              <a:ext uri="{FF2B5EF4-FFF2-40B4-BE49-F238E27FC236}">
                <a16:creationId xmlns:a16="http://schemas.microsoft.com/office/drawing/2014/main" id="{F684C7B8-90EA-4724-87CE-0029C65C9563}"/>
              </a:ext>
            </a:extLst>
          </p:cNvPr>
          <p:cNvCxnSpPr>
            <a:cxnSpLocks/>
          </p:cNvCxnSpPr>
          <p:nvPr userDrawn="1"/>
        </p:nvCxnSpPr>
        <p:spPr>
          <a:xfrm flipV="1">
            <a:off x="5559938" y="0"/>
            <a:ext cx="0" cy="6858000"/>
          </a:xfrm>
          <a:prstGeom prst="line">
            <a:avLst/>
          </a:prstGeom>
          <a:ln w="127000">
            <a:solidFill>
              <a:schemeClr val="tx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title="Horizontal Rule Line">
            <a:extLst>
              <a:ext uri="{FF2B5EF4-FFF2-40B4-BE49-F238E27FC236}">
                <a16:creationId xmlns:a16="http://schemas.microsoft.com/office/drawing/2014/main" id="{77D9D5CF-D74C-47B2-8352-1591990FE50B}"/>
              </a:ext>
            </a:extLst>
          </p:cNvPr>
          <p:cNvCxnSpPr>
            <a:cxnSpLocks/>
          </p:cNvCxnSpPr>
          <p:nvPr userDrawn="1"/>
        </p:nvCxnSpPr>
        <p:spPr>
          <a:xfrm flipV="1">
            <a:off x="5429002" y="0"/>
            <a:ext cx="0" cy="6858000"/>
          </a:xfrm>
          <a:prstGeom prst="line">
            <a:avLst/>
          </a:prstGeom>
          <a:ln w="127000">
            <a:solidFill>
              <a:srgbClr val="439EB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742633"/>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noProof="0" smtClean="0"/>
              <a:t>2/9/2022</a:t>
            </a:fld>
            <a:endParaRPr lang="en-US"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dirty="0"/>
          </a:p>
        </p:txBody>
      </p:sp>
      <p:sp>
        <p:nvSpPr>
          <p:cNvPr id="6" name="Slide Number Placeholder 5"/>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sp>
        <p:nvSpPr>
          <p:cNvPr id="7" name="Content Placeholder 6">
            <a:extLst>
              <a:ext uri="{FF2B5EF4-FFF2-40B4-BE49-F238E27FC236}">
                <a16:creationId xmlns:a16="http://schemas.microsoft.com/office/drawing/2014/main" id="{FBC751F3-ABD6-4995-8494-4932D12ACE1B}"/>
              </a:ext>
            </a:extLst>
          </p:cNvPr>
          <p:cNvSpPr>
            <a:spLocks noGrp="1"/>
          </p:cNvSpPr>
          <p:nvPr>
            <p:ph sz="quarter" idx="19"/>
          </p:nvPr>
        </p:nvSpPr>
        <p:spPr>
          <a:xfrm>
            <a:off x="5326063" y="559678"/>
            <a:ext cx="6103937" cy="519183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2875451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noProof="0" smtClean="0"/>
              <a:t>2/9/2022</a:t>
            </a:fld>
            <a:endParaRPr lang="en-US"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dirty="0"/>
          </a:p>
        </p:txBody>
      </p:sp>
      <p:sp>
        <p:nvSpPr>
          <p:cNvPr id="6" name="Slide Number Placeholder 5"/>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a:cxnSpLocks/>
          </p:cNvCxnSpPr>
          <p:nvPr userDrawn="1"/>
        </p:nvCxnSpPr>
        <p:spPr>
          <a:xfrm>
            <a:off x="0" y="6199730"/>
            <a:ext cx="489619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Picture Placeholder 6">
            <a:extLst>
              <a:ext uri="{FF2B5EF4-FFF2-40B4-BE49-F238E27FC236}">
                <a16:creationId xmlns:a16="http://schemas.microsoft.com/office/drawing/2014/main" id="{1466EC8C-C8BE-4149-A684-18CFF4574C18}"/>
              </a:ext>
            </a:extLst>
          </p:cNvPr>
          <p:cNvSpPr>
            <a:spLocks noGrp="1"/>
          </p:cNvSpPr>
          <p:nvPr>
            <p:ph type="pic" sz="quarter" idx="19"/>
          </p:nvPr>
        </p:nvSpPr>
        <p:spPr>
          <a:xfrm>
            <a:off x="5297488" y="559678"/>
            <a:ext cx="6132512" cy="5191835"/>
          </a:xfrm>
        </p:spPr>
        <p:txBody>
          <a:bodyPr anchor="ctr"/>
          <a:lstStyle>
            <a:lvl1pPr marL="0" indent="0" algn="ctr">
              <a:buNone/>
              <a:defRPr/>
            </a:lvl1pPr>
          </a:lstStyle>
          <a:p>
            <a:r>
              <a:rPr lang="en-US" noProof="0" dirty="0"/>
              <a:t>Click icon to add picture</a:t>
            </a:r>
          </a:p>
        </p:txBody>
      </p:sp>
    </p:spTree>
    <p:extLst>
      <p:ext uri="{BB962C8B-B14F-4D97-AF65-F5344CB8AC3E}">
        <p14:creationId xmlns:p14="http://schemas.microsoft.com/office/powerpoint/2010/main" val="3687491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7"/>
            <a:ext cx="3833906" cy="5274923"/>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noProof="0" smtClean="0"/>
              <a:t>2/9/2022</a:t>
            </a:fld>
            <a:endParaRPr lang="en-US"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dirty="0"/>
          </a:p>
        </p:txBody>
      </p:sp>
      <p:sp>
        <p:nvSpPr>
          <p:cNvPr id="6" name="Slide Number Placeholder 5"/>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a:cxnSpLocks/>
          </p:cNvCxnSpPr>
          <p:nvPr userDrawn="1"/>
        </p:nvCxnSpPr>
        <p:spPr>
          <a:xfrm>
            <a:off x="0" y="6199730"/>
            <a:ext cx="489619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Content Placeholder 2">
            <a:extLst>
              <a:ext uri="{FF2B5EF4-FFF2-40B4-BE49-F238E27FC236}">
                <a16:creationId xmlns:a16="http://schemas.microsoft.com/office/drawing/2014/main" id="{4889D34E-DF9E-41B7-A5EC-B9D63999B3D0}"/>
              </a:ext>
            </a:extLst>
          </p:cNvPr>
          <p:cNvSpPr>
            <a:spLocks noGrp="1"/>
          </p:cNvSpPr>
          <p:nvPr>
            <p:ph idx="1"/>
          </p:nvPr>
        </p:nvSpPr>
        <p:spPr>
          <a:xfrm>
            <a:off x="5181600" y="559678"/>
            <a:ext cx="6172200" cy="5617285"/>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32226173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Content Placeholder 2"/>
          <p:cNvSpPr>
            <a:spLocks noGrp="1"/>
          </p:cNvSpPr>
          <p:nvPr>
            <p:ph sz="half" idx="1"/>
          </p:nvPr>
        </p:nvSpPr>
        <p:spPr>
          <a:xfrm>
            <a:off x="5181600" y="540628"/>
            <a:ext cx="6248400" cy="2488946"/>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Content Placeholder 3"/>
          <p:cNvSpPr>
            <a:spLocks noGrp="1"/>
          </p:cNvSpPr>
          <p:nvPr>
            <p:ph sz="half" idx="2"/>
          </p:nvPr>
        </p:nvSpPr>
        <p:spPr>
          <a:xfrm>
            <a:off x="5181600" y="3712467"/>
            <a:ext cx="6248400" cy="248222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Date Placeholder 4"/>
          <p:cNvSpPr>
            <a:spLocks noGrp="1"/>
          </p:cNvSpPr>
          <p:nvPr>
            <p:ph type="dt" sz="half" idx="10"/>
          </p:nvPr>
        </p:nvSpPr>
        <p:spPr/>
        <p:txBody>
          <a:bodyPr/>
          <a:lstStyle/>
          <a:p>
            <a:fld id="{F316E73E-FB98-2A42-974A-9CD83D46C100}" type="datetime1">
              <a:rPr lang="en-US" noProof="0" smtClean="0"/>
              <a:t>2/9/2022</a:t>
            </a:fld>
            <a:endParaRPr lang="en-US" noProof="0" dirty="0"/>
          </a:p>
        </p:txBody>
      </p:sp>
      <p:sp>
        <p:nvSpPr>
          <p:cNvPr id="6" name="Footer Placeholder 5"/>
          <p:cNvSpPr>
            <a:spLocks noGrp="1"/>
          </p:cNvSpPr>
          <p:nvPr>
            <p:ph type="ftr" sz="quarter" idx="11"/>
          </p:nvPr>
        </p:nvSpPr>
        <p:spPr/>
        <p:txBody>
          <a:bodyPr/>
          <a:lstStyle/>
          <a:p>
            <a:endParaRPr lang="en-US" noProof="0" dirty="0"/>
          </a:p>
        </p:txBody>
      </p:sp>
      <p:sp>
        <p:nvSpPr>
          <p:cNvPr id="7" name="Slide Number Placeholder 6"/>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Tree>
    <p:extLst>
      <p:ext uri="{BB962C8B-B14F-4D97-AF65-F5344CB8AC3E}">
        <p14:creationId xmlns:p14="http://schemas.microsoft.com/office/powerpoint/2010/main" val="24543023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noProof="0"/>
              <a:t>Click to edit Master title style</a:t>
            </a:r>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 name="Date Placeholder 6"/>
          <p:cNvSpPr>
            <a:spLocks noGrp="1"/>
          </p:cNvSpPr>
          <p:nvPr>
            <p:ph type="dt" sz="half" idx="10"/>
          </p:nvPr>
        </p:nvSpPr>
        <p:spPr/>
        <p:txBody>
          <a:bodyPr/>
          <a:lstStyle/>
          <a:p>
            <a:fld id="{98A115EF-7A83-9842-815E-554E5DEB63CD}" type="datetime1">
              <a:rPr lang="en-US" noProof="0" smtClean="0"/>
              <a:t>2/9/2022</a:t>
            </a:fld>
            <a:endParaRPr lang="en-US" noProof="0" dirty="0"/>
          </a:p>
        </p:txBody>
      </p:sp>
      <p:sp>
        <p:nvSpPr>
          <p:cNvPr id="8" name="Footer Placeholder 7"/>
          <p:cNvSpPr>
            <a:spLocks noGrp="1"/>
          </p:cNvSpPr>
          <p:nvPr>
            <p:ph type="ftr" sz="quarter" idx="11"/>
          </p:nvPr>
        </p:nvSpPr>
        <p:spPr/>
        <p:txBody>
          <a:bodyPr/>
          <a:lstStyle/>
          <a:p>
            <a:endParaRPr lang="en-US" noProof="0" dirty="0"/>
          </a:p>
        </p:txBody>
      </p:sp>
      <p:sp>
        <p:nvSpPr>
          <p:cNvPr id="9" name="Slide Number Placeholder 8"/>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Tree>
    <p:extLst>
      <p:ext uri="{BB962C8B-B14F-4D97-AF65-F5344CB8AC3E}">
        <p14:creationId xmlns:p14="http://schemas.microsoft.com/office/powerpoint/2010/main" val="42770199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p>
        </p:txBody>
      </p:sp>
      <p:sp>
        <p:nvSpPr>
          <p:cNvPr id="3" name="Date Placeholder 2"/>
          <p:cNvSpPr>
            <a:spLocks noGrp="1"/>
          </p:cNvSpPr>
          <p:nvPr>
            <p:ph type="dt" sz="half" idx="10"/>
          </p:nvPr>
        </p:nvSpPr>
        <p:spPr/>
        <p:txBody>
          <a:bodyPr/>
          <a:lstStyle/>
          <a:p>
            <a:fld id="{4BE097A0-4000-B744-87D8-18F42A934248}" type="datetime1">
              <a:rPr lang="en-US" noProof="0" smtClean="0"/>
              <a:t>2/9/2022</a:t>
            </a:fld>
            <a:endParaRPr lang="en-US" noProof="0" dirty="0"/>
          </a:p>
        </p:txBody>
      </p:sp>
      <p:sp>
        <p:nvSpPr>
          <p:cNvPr id="4" name="Footer Placeholder 3"/>
          <p:cNvSpPr>
            <a:spLocks noGrp="1"/>
          </p:cNvSpPr>
          <p:nvPr>
            <p:ph type="ftr" sz="quarter" idx="11"/>
          </p:nvPr>
        </p:nvSpPr>
        <p:spPr/>
        <p:txBody>
          <a:bodyPr/>
          <a:lstStyle/>
          <a:p>
            <a:endParaRPr lang="en-US" noProof="0" dirty="0"/>
          </a:p>
        </p:txBody>
      </p:sp>
      <p:sp>
        <p:nvSpPr>
          <p:cNvPr id="5" name="Slide Number Placeholder 4"/>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Tree>
    <p:extLst>
      <p:ext uri="{BB962C8B-B14F-4D97-AF65-F5344CB8AC3E}">
        <p14:creationId xmlns:p14="http://schemas.microsoft.com/office/powerpoint/2010/main" val="20434470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974EA9-4639-9B48-9E98-70455404EF00}" type="datetime1">
              <a:rPr lang="en-US" noProof="0" smtClean="0"/>
              <a:t>2/9/2022</a:t>
            </a:fld>
            <a:endParaRPr lang="en-US" noProof="0" dirty="0"/>
          </a:p>
        </p:txBody>
      </p:sp>
      <p:sp>
        <p:nvSpPr>
          <p:cNvPr id="3" name="Footer Placeholder 2"/>
          <p:cNvSpPr>
            <a:spLocks noGrp="1"/>
          </p:cNvSpPr>
          <p:nvPr>
            <p:ph type="ftr" sz="quarter" idx="11"/>
          </p:nvPr>
        </p:nvSpPr>
        <p:spPr/>
        <p:txBody>
          <a:bodyPr/>
          <a:lstStyle/>
          <a:p>
            <a:endParaRPr lang="en-US" noProof="0" dirty="0"/>
          </a:p>
        </p:txBody>
      </p:sp>
      <p:sp>
        <p:nvSpPr>
          <p:cNvPr id="4" name="Slide Number Placeholder 3"/>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Tree>
    <p:extLst>
      <p:ext uri="{BB962C8B-B14F-4D97-AF65-F5344CB8AC3E}">
        <p14:creationId xmlns:p14="http://schemas.microsoft.com/office/powerpoint/2010/main" val="82390238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E2565D1-06D8-4141-9B5F-95C29313C16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 name="Text Placeholder 19">
            <a:extLst>
              <a:ext uri="{FF2B5EF4-FFF2-40B4-BE49-F238E27FC236}">
                <a16:creationId xmlns:a16="http://schemas.microsoft.com/office/drawing/2014/main" id="{04FBD4F5-432F-4C2D-A734-6CC48615FF21}"/>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10"/>
          </p:nvPr>
        </p:nvSpPr>
        <p:spPr/>
        <p:txBody>
          <a:bodyPr/>
          <a:lstStyle/>
          <a:p>
            <a:fld id="{C3BDDDD7-72ED-FC4E-8075-0107060235C5}" type="datetime1">
              <a:rPr lang="en-US" noProof="0" smtClean="0"/>
              <a:t>2/9/2022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p:txBody>
          <a:bodyPr/>
          <a:lstStyle/>
          <a:p>
            <a:fld id="{13D2E340-0663-474B-992C-9192B5C45E57}" type="slidenum">
              <a:rPr lang="en-US" noProof="0" smtClean="0"/>
              <a:t>‹#›</a:t>
            </a:fld>
            <a:endParaRPr lang="en-US" noProof="0" dirty="0"/>
          </a:p>
        </p:txBody>
      </p:sp>
      <p:sp>
        <p:nvSpPr>
          <p:cNvPr id="11" name="Title 1">
            <a:extLst>
              <a:ext uri="{FF2B5EF4-FFF2-40B4-BE49-F238E27FC236}">
                <a16:creationId xmlns:a16="http://schemas.microsoft.com/office/drawing/2014/main" id="{3837580B-9009-4524-B820-7ACB27BCBEB4}"/>
              </a:ext>
            </a:extLst>
          </p:cNvPr>
          <p:cNvSpPr>
            <a:spLocks noGrp="1"/>
          </p:cNvSpPr>
          <p:nvPr>
            <p:ph type="title"/>
          </p:nvPr>
        </p:nvSpPr>
        <p:spPr>
          <a:xfrm>
            <a:off x="762000" y="559678"/>
            <a:ext cx="3833906" cy="2221622"/>
          </a:xfrm>
        </p:spPr>
        <p:txBody>
          <a:bodyPr anchor="b"/>
          <a:lstStyle/>
          <a:p>
            <a:r>
              <a:rPr lang="en-US" noProof="0" dirty="0"/>
              <a:t>Click to edit Master title style</a:t>
            </a:r>
          </a:p>
        </p:txBody>
      </p:sp>
      <p:cxnSp>
        <p:nvCxnSpPr>
          <p:cNvPr id="12" name="Straight Connector 11" title="Horizontal Rule Line">
            <a:extLst>
              <a:ext uri="{FF2B5EF4-FFF2-40B4-BE49-F238E27FC236}">
                <a16:creationId xmlns:a16="http://schemas.microsoft.com/office/drawing/2014/main" id="{54F1A406-73A8-450C-B21C-AA9616F476CE}"/>
              </a:ext>
            </a:extLst>
          </p:cNvPr>
          <p:cNvCxnSpPr>
            <a:cxnSpLocks/>
          </p:cNvCxnSpPr>
          <p:nvPr userDrawn="1"/>
        </p:nvCxnSpPr>
        <p:spPr>
          <a:xfrm>
            <a:off x="0" y="6199730"/>
            <a:ext cx="4896195"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7954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 Image / Icon Bullets Ligh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p>
            <a:r>
              <a:rPr lang="en-US" noProof="0"/>
              <a:t>Click to edit Master title style</a:t>
            </a:r>
          </a:p>
        </p:txBody>
      </p:sp>
      <p:sp>
        <p:nvSpPr>
          <p:cNvPr id="4" name="Date Placeholder 3"/>
          <p:cNvSpPr>
            <a:spLocks noGrp="1"/>
          </p:cNvSpPr>
          <p:nvPr>
            <p:ph type="dt" sz="half" idx="10"/>
          </p:nvPr>
        </p:nvSpPr>
        <p:spPr/>
        <p:txBody>
          <a:bodyPr/>
          <a:lstStyle/>
          <a:p>
            <a:fld id="{26B3D9D9-8B30-6A45-929D-0A0366E2E953}" type="datetime1">
              <a:rPr lang="en-US" noProof="0" smtClean="0"/>
              <a:t>2/9/2022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sp>
        <p:nvSpPr>
          <p:cNvPr id="16" name="Content Placeholder 2">
            <a:extLst>
              <a:ext uri="{FF2B5EF4-FFF2-40B4-BE49-F238E27FC236}">
                <a16:creationId xmlns:a16="http://schemas.microsoft.com/office/drawing/2014/main" id="{0CF91DE7-F23F-444D-B56E-B059EC98D983}"/>
              </a:ext>
            </a:extLst>
          </p:cNvPr>
          <p:cNvSpPr>
            <a:spLocks noGrp="1"/>
          </p:cNvSpPr>
          <p:nvPr>
            <p:ph idx="1" hasCustomPrompt="1"/>
          </p:nvPr>
        </p:nvSpPr>
        <p:spPr>
          <a:xfrm>
            <a:off x="5162550"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9" name="Text Placeholder 8">
            <a:extLst>
              <a:ext uri="{FF2B5EF4-FFF2-40B4-BE49-F238E27FC236}">
                <a16:creationId xmlns:a16="http://schemas.microsoft.com/office/drawing/2014/main" id="{DD8B7AFB-040F-4222-BF21-649EEB9B7663}"/>
              </a:ext>
            </a:extLst>
          </p:cNvPr>
          <p:cNvSpPr>
            <a:spLocks noGrp="1"/>
          </p:cNvSpPr>
          <p:nvPr>
            <p:ph type="body" sz="quarter" idx="13" hasCustomPrompt="1"/>
          </p:nvPr>
        </p:nvSpPr>
        <p:spPr>
          <a:xfrm>
            <a:off x="7295581"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2" name="Text Placeholder 10">
            <a:extLst>
              <a:ext uri="{FF2B5EF4-FFF2-40B4-BE49-F238E27FC236}">
                <a16:creationId xmlns:a16="http://schemas.microsoft.com/office/drawing/2014/main" id="{36C44B50-DCD8-4661-AE20-1744F5052F2B}"/>
              </a:ext>
            </a:extLst>
          </p:cNvPr>
          <p:cNvSpPr>
            <a:spLocks noGrp="1"/>
          </p:cNvSpPr>
          <p:nvPr>
            <p:ph type="body" sz="quarter" idx="14" hasCustomPrompt="1"/>
          </p:nvPr>
        </p:nvSpPr>
        <p:spPr>
          <a:xfrm>
            <a:off x="9428613"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3" name="Text Placeholder 6">
            <a:extLst>
              <a:ext uri="{FF2B5EF4-FFF2-40B4-BE49-F238E27FC236}">
                <a16:creationId xmlns:a16="http://schemas.microsoft.com/office/drawing/2014/main" id="{C0107EA4-5D36-4C90-97D0-F9F14116BDE7}"/>
              </a:ext>
            </a:extLst>
          </p:cNvPr>
          <p:cNvSpPr>
            <a:spLocks noGrp="1"/>
          </p:cNvSpPr>
          <p:nvPr>
            <p:ph type="body" sz="quarter" idx="19" hasCustomPrompt="1"/>
          </p:nvPr>
        </p:nvSpPr>
        <p:spPr>
          <a:xfrm>
            <a:off x="5162550" y="3429000"/>
            <a:ext cx="1944000" cy="2700000"/>
          </a:xfrm>
          <a:solidFill>
            <a:schemeClr val="bg1"/>
          </a:solidFill>
        </p:spPr>
        <p:txBody>
          <a:bodyPr lIns="0" tIns="1332000" rIns="0" bIns="0"/>
          <a:lstStyle>
            <a:lvl1pPr marL="0" indent="0" algn="ctr">
              <a:buNone/>
              <a:defRPr sz="1600">
                <a:solidFill>
                  <a:schemeClr val="tx1">
                    <a:lumMod val="85000"/>
                    <a:lumOff val="15000"/>
                  </a:schemeClr>
                </a:solidFill>
              </a:defRPr>
            </a:lvl1pPr>
          </a:lstStyle>
          <a:p>
            <a:pPr lvl="0"/>
            <a:r>
              <a:rPr lang="en-US" noProof="0"/>
              <a:t>Item Description</a:t>
            </a:r>
          </a:p>
        </p:txBody>
      </p:sp>
      <p:sp>
        <p:nvSpPr>
          <p:cNvPr id="24" name="Text Placeholder 15">
            <a:extLst>
              <a:ext uri="{FF2B5EF4-FFF2-40B4-BE49-F238E27FC236}">
                <a16:creationId xmlns:a16="http://schemas.microsoft.com/office/drawing/2014/main" id="{CB22D40E-097C-4007-9190-A37498065321}"/>
              </a:ext>
            </a:extLst>
          </p:cNvPr>
          <p:cNvSpPr>
            <a:spLocks noGrp="1"/>
          </p:cNvSpPr>
          <p:nvPr>
            <p:ph type="body" sz="quarter" idx="20" hasCustomPrompt="1"/>
          </p:nvPr>
        </p:nvSpPr>
        <p:spPr>
          <a:xfrm>
            <a:off x="7295356"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5" name="Text Placeholder 18">
            <a:extLst>
              <a:ext uri="{FF2B5EF4-FFF2-40B4-BE49-F238E27FC236}">
                <a16:creationId xmlns:a16="http://schemas.microsoft.com/office/drawing/2014/main" id="{D385A57E-D5E6-4E0A-BE4C-C1B40196AB2B}"/>
              </a:ext>
            </a:extLst>
          </p:cNvPr>
          <p:cNvSpPr>
            <a:spLocks noGrp="1"/>
          </p:cNvSpPr>
          <p:nvPr>
            <p:ph type="body" sz="quarter" idx="21" hasCustomPrompt="1"/>
          </p:nvPr>
        </p:nvSpPr>
        <p:spPr>
          <a:xfrm>
            <a:off x="9428163"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6" name="Picture Placeholder 22">
            <a:extLst>
              <a:ext uri="{FF2B5EF4-FFF2-40B4-BE49-F238E27FC236}">
                <a16:creationId xmlns:a16="http://schemas.microsoft.com/office/drawing/2014/main" id="{3D1BBD84-BA1A-4F7F-BD78-6D42162E33D5}"/>
              </a:ext>
            </a:extLst>
          </p:cNvPr>
          <p:cNvSpPr>
            <a:spLocks noGrp="1"/>
          </p:cNvSpPr>
          <p:nvPr>
            <p:ph type="pic" sz="quarter" idx="22" hasCustomPrompt="1"/>
          </p:nvPr>
        </p:nvSpPr>
        <p:spPr>
          <a:xfrm>
            <a:off x="5648550"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7" name="Picture Placeholder 24">
            <a:extLst>
              <a:ext uri="{FF2B5EF4-FFF2-40B4-BE49-F238E27FC236}">
                <a16:creationId xmlns:a16="http://schemas.microsoft.com/office/drawing/2014/main" id="{75DDD589-ADD5-491E-B180-F1FCDF9ED6A1}"/>
              </a:ext>
            </a:extLst>
          </p:cNvPr>
          <p:cNvSpPr>
            <a:spLocks noGrp="1"/>
          </p:cNvSpPr>
          <p:nvPr>
            <p:ph type="pic" sz="quarter" idx="23" hasCustomPrompt="1"/>
          </p:nvPr>
        </p:nvSpPr>
        <p:spPr>
          <a:xfrm>
            <a:off x="7781581"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8" name="Picture Placeholder 26">
            <a:extLst>
              <a:ext uri="{FF2B5EF4-FFF2-40B4-BE49-F238E27FC236}">
                <a16:creationId xmlns:a16="http://schemas.microsoft.com/office/drawing/2014/main" id="{BFFFDD99-5C1A-4C7C-8FA2-BEA3DB4BA884}"/>
              </a:ext>
            </a:extLst>
          </p:cNvPr>
          <p:cNvSpPr>
            <a:spLocks noGrp="1"/>
          </p:cNvSpPr>
          <p:nvPr>
            <p:ph type="pic" sz="quarter" idx="24" hasCustomPrompt="1"/>
          </p:nvPr>
        </p:nvSpPr>
        <p:spPr>
          <a:xfrm>
            <a:off x="9914613"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9" name="Picture Placeholder 30">
            <a:extLst>
              <a:ext uri="{FF2B5EF4-FFF2-40B4-BE49-F238E27FC236}">
                <a16:creationId xmlns:a16="http://schemas.microsoft.com/office/drawing/2014/main" id="{23C5456C-A352-4CF6-8671-B2572BAD518D}"/>
              </a:ext>
            </a:extLst>
          </p:cNvPr>
          <p:cNvSpPr>
            <a:spLocks noGrp="1"/>
          </p:cNvSpPr>
          <p:nvPr>
            <p:ph type="pic" sz="quarter" idx="25" hasCustomPrompt="1"/>
          </p:nvPr>
        </p:nvSpPr>
        <p:spPr>
          <a:xfrm>
            <a:off x="5648550"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0" name="Picture Placeholder 32">
            <a:extLst>
              <a:ext uri="{FF2B5EF4-FFF2-40B4-BE49-F238E27FC236}">
                <a16:creationId xmlns:a16="http://schemas.microsoft.com/office/drawing/2014/main" id="{C7C33AAD-B12F-4AA1-80BD-D7D3D1304B98}"/>
              </a:ext>
            </a:extLst>
          </p:cNvPr>
          <p:cNvSpPr>
            <a:spLocks noGrp="1"/>
          </p:cNvSpPr>
          <p:nvPr>
            <p:ph type="pic" sz="quarter" idx="26" hasCustomPrompt="1"/>
          </p:nvPr>
        </p:nvSpPr>
        <p:spPr>
          <a:xfrm>
            <a:off x="7781581"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1" name="Picture Placeholder 34">
            <a:extLst>
              <a:ext uri="{FF2B5EF4-FFF2-40B4-BE49-F238E27FC236}">
                <a16:creationId xmlns:a16="http://schemas.microsoft.com/office/drawing/2014/main" id="{E2951AF1-2CE3-48B5-9CF3-7488DCDF3299}"/>
              </a:ext>
            </a:extLst>
          </p:cNvPr>
          <p:cNvSpPr>
            <a:spLocks noGrp="1"/>
          </p:cNvSpPr>
          <p:nvPr>
            <p:ph type="pic" sz="quarter" idx="27" hasCustomPrompt="1"/>
          </p:nvPr>
        </p:nvSpPr>
        <p:spPr>
          <a:xfrm>
            <a:off x="9914613"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Tree>
    <p:extLst>
      <p:ext uri="{BB962C8B-B14F-4D97-AF65-F5344CB8AC3E}">
        <p14:creationId xmlns:p14="http://schemas.microsoft.com/office/powerpoint/2010/main" val="4187982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ed Bullets in a row">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p>
            <a:r>
              <a:rPr lang="en-US" noProof="0"/>
              <a:t>Click to edit Master title style</a:t>
            </a:r>
          </a:p>
        </p:txBody>
      </p:sp>
      <p:sp>
        <p:nvSpPr>
          <p:cNvPr id="3" name="Content Placeholder 2"/>
          <p:cNvSpPr>
            <a:spLocks noGrp="1"/>
          </p:cNvSpPr>
          <p:nvPr>
            <p:ph idx="1" hasCustomPrompt="1"/>
          </p:nvPr>
        </p:nvSpPr>
        <p:spPr>
          <a:xfrm>
            <a:off x="5162550" y="2019300"/>
            <a:ext cx="1944000" cy="2700000"/>
          </a:xfrm>
          <a:gradFill>
            <a:gsLst>
              <a:gs pos="0">
                <a:schemeClr val="accent1">
                  <a:lumMod val="20000"/>
                  <a:lumOff val="80000"/>
                </a:schemeClr>
              </a:gs>
              <a:gs pos="99000">
                <a:schemeClr val="accent1">
                  <a:lumMod val="20000"/>
                  <a:lumOff val="80000"/>
                </a:schemeClr>
              </a:gs>
              <a:gs pos="100000">
                <a:schemeClr val="accent1"/>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4" name="Date Placeholder 3"/>
          <p:cNvSpPr>
            <a:spLocks noGrp="1"/>
          </p:cNvSpPr>
          <p:nvPr>
            <p:ph type="dt" sz="half" idx="10"/>
          </p:nvPr>
        </p:nvSpPr>
        <p:spPr/>
        <p:txBody>
          <a:bodyPr/>
          <a:lstStyle/>
          <a:p>
            <a:fld id="{54919B67-2563-3544-8019-B2D766585AE6}" type="datetime1">
              <a:rPr lang="en-US" noProof="0" smtClean="0"/>
              <a:t>2/9/2022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
        <p:nvSpPr>
          <p:cNvPr id="9" name="Text Placeholder 8">
            <a:extLst>
              <a:ext uri="{FF2B5EF4-FFF2-40B4-BE49-F238E27FC236}">
                <a16:creationId xmlns:a16="http://schemas.microsoft.com/office/drawing/2014/main" id="{617748B7-E5B4-4481-8BBD-FA336F544D66}"/>
              </a:ext>
            </a:extLst>
          </p:cNvPr>
          <p:cNvSpPr>
            <a:spLocks noGrp="1"/>
          </p:cNvSpPr>
          <p:nvPr>
            <p:ph type="body" sz="quarter" idx="13" hasCustomPrompt="1"/>
          </p:nvPr>
        </p:nvSpPr>
        <p:spPr>
          <a:xfrm>
            <a:off x="7295806" y="2019300"/>
            <a:ext cx="1943100" cy="2700000"/>
          </a:xfrm>
          <a:gradFill>
            <a:gsLst>
              <a:gs pos="0">
                <a:schemeClr val="accent3">
                  <a:lumMod val="20000"/>
                  <a:lumOff val="80000"/>
                </a:schemeClr>
              </a:gs>
              <a:gs pos="99000">
                <a:schemeClr val="accent3">
                  <a:lumMod val="20000"/>
                  <a:lumOff val="80000"/>
                </a:schemeClr>
              </a:gs>
              <a:gs pos="100000">
                <a:schemeClr val="accent3"/>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11" name="Text Placeholder 10">
            <a:extLst>
              <a:ext uri="{FF2B5EF4-FFF2-40B4-BE49-F238E27FC236}">
                <a16:creationId xmlns:a16="http://schemas.microsoft.com/office/drawing/2014/main" id="{47DBBB1B-8761-455D-AD09-0A48C1ED27E0}"/>
              </a:ext>
            </a:extLst>
          </p:cNvPr>
          <p:cNvSpPr>
            <a:spLocks noGrp="1"/>
          </p:cNvSpPr>
          <p:nvPr>
            <p:ph type="body" sz="quarter" idx="14" hasCustomPrompt="1"/>
          </p:nvPr>
        </p:nvSpPr>
        <p:spPr>
          <a:xfrm>
            <a:off x="9428163" y="2019300"/>
            <a:ext cx="1943100" cy="2700000"/>
          </a:xfrm>
          <a:gradFill>
            <a:gsLst>
              <a:gs pos="0">
                <a:schemeClr val="accent5">
                  <a:lumMod val="20000"/>
                  <a:lumOff val="80000"/>
                </a:schemeClr>
              </a:gs>
              <a:gs pos="99000">
                <a:schemeClr val="accent5">
                  <a:lumMod val="20000"/>
                  <a:lumOff val="80000"/>
                </a:schemeClr>
              </a:gs>
              <a:gs pos="100000">
                <a:schemeClr val="accent5"/>
              </a:gs>
            </a:gsLst>
            <a:lin ang="5400000" scaled="1"/>
          </a:gradFill>
        </p:spPr>
        <p:txBody>
          <a:bodyPr lIns="0" tIns="1332000" rIns="0" bIns="0">
            <a:noAutofit/>
          </a:bodyPr>
          <a:lstStyle>
            <a:lvl1pPr marL="0" indent="0" algn="ctr">
              <a:buNone/>
              <a:defRPr sz="1600"/>
            </a:lvl1pPr>
          </a:lstStyle>
          <a:p>
            <a:pPr lvl="0"/>
            <a:r>
              <a:rPr lang="en-US" noProof="0"/>
              <a:t>Event Description</a:t>
            </a:r>
          </a:p>
        </p:txBody>
      </p:sp>
      <p:sp>
        <p:nvSpPr>
          <p:cNvPr id="13" name="Text Placeholder 12">
            <a:extLst>
              <a:ext uri="{FF2B5EF4-FFF2-40B4-BE49-F238E27FC236}">
                <a16:creationId xmlns:a16="http://schemas.microsoft.com/office/drawing/2014/main" id="{701A7388-8628-470F-82E9-729C86AAFDC5}"/>
              </a:ext>
            </a:extLst>
          </p:cNvPr>
          <p:cNvSpPr>
            <a:spLocks noGrp="1"/>
          </p:cNvSpPr>
          <p:nvPr>
            <p:ph type="body" sz="quarter" idx="15" hasCustomPrompt="1"/>
          </p:nvPr>
        </p:nvSpPr>
        <p:spPr>
          <a:xfrm>
            <a:off x="5720550" y="2324100"/>
            <a:ext cx="828000" cy="828000"/>
          </a:xfrm>
          <a:prstGeom prst="ellipse">
            <a:avLst/>
          </a:prstGeom>
          <a:solidFill>
            <a:schemeClr val="tx1">
              <a:lumMod val="85000"/>
              <a:lumOff val="15000"/>
            </a:schemeClr>
          </a:solidFill>
        </p:spPr>
        <p:txBody>
          <a:bodyPr lIns="0" tIns="0" rIns="0" bIns="0" anchor="ctr">
            <a:noAutofit/>
          </a:bodyPr>
          <a:lstStyle>
            <a:lvl1pPr marL="0" indent="0" algn="ctr">
              <a:lnSpc>
                <a:spcPct val="100000"/>
              </a:lnSpc>
              <a:buNone/>
              <a:defRPr sz="2000" i="1">
                <a:solidFill>
                  <a:schemeClr val="bg1"/>
                </a:solidFill>
                <a:latin typeface="+mj-lt"/>
              </a:defRPr>
            </a:lvl1pPr>
          </a:lstStyle>
          <a:p>
            <a:pPr lvl="0"/>
            <a:r>
              <a:rPr lang="en-US" noProof="0"/>
              <a:t>1</a:t>
            </a:r>
          </a:p>
        </p:txBody>
      </p:sp>
      <p:sp>
        <p:nvSpPr>
          <p:cNvPr id="15" name="Text Placeholder 14">
            <a:extLst>
              <a:ext uri="{FF2B5EF4-FFF2-40B4-BE49-F238E27FC236}">
                <a16:creationId xmlns:a16="http://schemas.microsoft.com/office/drawing/2014/main" id="{CAE5D4FA-2556-4640-8793-063247AA272E}"/>
              </a:ext>
            </a:extLst>
          </p:cNvPr>
          <p:cNvSpPr>
            <a:spLocks noGrp="1"/>
          </p:cNvSpPr>
          <p:nvPr>
            <p:ph type="body" sz="quarter" idx="16" hasCustomPrompt="1"/>
          </p:nvPr>
        </p:nvSpPr>
        <p:spPr>
          <a:xfrm>
            <a:off x="7853356" y="2324100"/>
            <a:ext cx="828000" cy="828000"/>
          </a:xfrm>
          <a:prstGeom prst="ellipse">
            <a:avLst/>
          </a:prstGeom>
          <a:solidFill>
            <a:schemeClr val="tx1">
              <a:lumMod val="85000"/>
              <a:lumOff val="15000"/>
            </a:schemeClr>
          </a:solidFill>
        </p:spPr>
        <p:txBody>
          <a:bodyPr lIns="0" tIns="0" rIns="0" bIns="0" anchor="ctr"/>
          <a:lstStyle>
            <a:lvl1pPr marL="0" indent="0" algn="ctr">
              <a:buNone/>
              <a:defRPr i="1">
                <a:solidFill>
                  <a:schemeClr val="bg1"/>
                </a:solidFill>
                <a:latin typeface="+mj-lt"/>
              </a:defRPr>
            </a:lvl1pPr>
          </a:lstStyle>
          <a:p>
            <a:pPr lvl="0"/>
            <a:r>
              <a:rPr lang="en-US" noProof="0"/>
              <a:t>2</a:t>
            </a:r>
          </a:p>
        </p:txBody>
      </p:sp>
      <p:sp>
        <p:nvSpPr>
          <p:cNvPr id="17" name="Text Placeholder 16">
            <a:extLst>
              <a:ext uri="{FF2B5EF4-FFF2-40B4-BE49-F238E27FC236}">
                <a16:creationId xmlns:a16="http://schemas.microsoft.com/office/drawing/2014/main" id="{8379251E-EDF2-4AC5-AB5B-C1FD66A9D6F3}"/>
              </a:ext>
            </a:extLst>
          </p:cNvPr>
          <p:cNvSpPr>
            <a:spLocks noGrp="1"/>
          </p:cNvSpPr>
          <p:nvPr>
            <p:ph type="body" sz="quarter" idx="17" hasCustomPrompt="1"/>
          </p:nvPr>
        </p:nvSpPr>
        <p:spPr>
          <a:xfrm>
            <a:off x="9985713" y="2324100"/>
            <a:ext cx="828000" cy="828000"/>
          </a:xfrm>
          <a:prstGeom prst="ellipse">
            <a:avLst/>
          </a:prstGeom>
          <a:solidFill>
            <a:schemeClr val="tx1">
              <a:lumMod val="85000"/>
              <a:lumOff val="15000"/>
            </a:schemeClr>
          </a:solidFill>
        </p:spPr>
        <p:txBody>
          <a:bodyPr lIns="0" tIns="0" rIns="0" bIns="0" anchor="ctr"/>
          <a:lstStyle>
            <a:lvl1pPr marL="0" indent="0" algn="ctr">
              <a:buNone/>
              <a:defRPr i="1">
                <a:solidFill>
                  <a:schemeClr val="bg1"/>
                </a:solidFill>
                <a:latin typeface="+mj-lt"/>
              </a:defRPr>
            </a:lvl1pPr>
          </a:lstStyle>
          <a:p>
            <a:pPr lvl="0"/>
            <a:r>
              <a:rPr lang="en-US" noProof="0"/>
              <a:t>3</a:t>
            </a:r>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a:cxnSpLocks/>
          </p:cNvCxnSpPr>
          <p:nvPr userDrawn="1"/>
        </p:nvCxnSpPr>
        <p:spPr>
          <a:xfrm>
            <a:off x="0" y="6199730"/>
            <a:ext cx="4896195" cy="0"/>
          </a:xfrm>
          <a:prstGeom prst="line">
            <a:avLst/>
          </a:prstGeom>
          <a:ln w="25400">
            <a:solidFill>
              <a:srgbClr val="439EB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131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Subtitle only">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471D0754-1959-7F4F-A198-3F4710E170D8}" type="datetime1">
              <a:rPr lang="en-US" noProof="0" smtClean="0"/>
              <a:t>2/9/2022</a:t>
            </a:fld>
            <a:endParaRPr lang="en-US"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dirty="0"/>
          </a:p>
        </p:txBody>
      </p:sp>
      <p:sp>
        <p:nvSpPr>
          <p:cNvPr id="6" name="Slide Number Placeholder 5"/>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3914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6 Image / Icon Bullets">
    <p:bg>
      <p:bgPr>
        <a:solidFill>
          <a:schemeClr val="bg2"/>
        </a:solidFill>
        <a:effectLst/>
      </p:bgPr>
    </p:bg>
    <p:spTree>
      <p:nvGrpSpPr>
        <p:cNvPr id="1" name=""/>
        <p:cNvGrpSpPr/>
        <p:nvPr/>
      </p:nvGrpSpPr>
      <p:grpSpPr>
        <a:xfrm>
          <a:off x="0" y="0"/>
          <a:ext cx="0" cy="0"/>
          <a:chOff x="0" y="0"/>
          <a:chExt cx="0" cy="0"/>
        </a:xfrm>
      </p:grpSpPr>
      <p:sp>
        <p:nvSpPr>
          <p:cNvPr id="9" name="Freeform 6" title="Page Number Shape">
            <a:extLst>
              <a:ext uri="{FF2B5EF4-FFF2-40B4-BE49-F238E27FC236}">
                <a16:creationId xmlns:a16="http://schemas.microsoft.com/office/drawing/2014/main" id="{4C028BF1-8F7F-4E8E-9D47-05D46323E336}"/>
              </a:ext>
            </a:extLst>
          </p:cNvPr>
          <p:cNvSpPr/>
          <p:nvPr userDrawn="1"/>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solidFill>
          <a:ln w="0">
            <a:noFill/>
            <a:prstDash val="solid"/>
            <a:round/>
            <a:headEnd/>
            <a:tailEnd/>
          </a:ln>
        </p:spPr>
      </p:sp>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p:nvPr>
        </p:nvSpPr>
        <p:spPr>
          <a:xfrm>
            <a:off x="762000" y="559678"/>
            <a:ext cx="3833906" cy="2221622"/>
          </a:xfrm>
        </p:spPr>
        <p:txBody>
          <a:bodyPr anchor="b"/>
          <a:lstStyle>
            <a:lvl1pPr>
              <a:defRPr>
                <a:solidFill>
                  <a:schemeClr val="bg1"/>
                </a:solidFill>
              </a:defRPr>
            </a:lvl1pPr>
          </a:lstStyle>
          <a:p>
            <a:r>
              <a:rPr lang="en-US" noProof="0"/>
              <a:t>Click to edit Master 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F8F1C92E-34EF-7443-98EE-55EB64C2F5FD}" type="datetime1">
              <a:rPr lang="en-US" noProof="0" smtClean="0"/>
              <a:t>2/9/2022</a:t>
            </a:fld>
            <a:endParaRPr lang="en-US" noProof="0"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noProof="0" dirty="0"/>
          </a:p>
        </p:txBody>
      </p:sp>
      <p:sp>
        <p:nvSpPr>
          <p:cNvPr id="6" name="Slide Number Placeholder 5"/>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2895600"/>
            <a:ext cx="3842550" cy="2855913"/>
          </a:xfrm>
        </p:spPr>
        <p:txBody>
          <a:bodyPr/>
          <a:lstStyle>
            <a:lvl1pPr marL="0" indent="0" algn="r">
              <a:buNone/>
              <a:defRPr>
                <a:solidFill>
                  <a:schemeClr val="bg1"/>
                </a:solidFill>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5D7203A2-76F7-4D98-BFEB-C48DDC3E5C6C}"/>
              </a:ext>
            </a:extLst>
          </p:cNvPr>
          <p:cNvSpPr>
            <a:spLocks noGrp="1"/>
          </p:cNvSpPr>
          <p:nvPr>
            <p:ph idx="1" hasCustomPrompt="1"/>
          </p:nvPr>
        </p:nvSpPr>
        <p:spPr>
          <a:xfrm>
            <a:off x="5162550"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1" name="Text Placeholder 8">
            <a:extLst>
              <a:ext uri="{FF2B5EF4-FFF2-40B4-BE49-F238E27FC236}">
                <a16:creationId xmlns:a16="http://schemas.microsoft.com/office/drawing/2014/main" id="{333FF03C-99D8-472E-A74F-87D3B5A5696D}"/>
              </a:ext>
            </a:extLst>
          </p:cNvPr>
          <p:cNvSpPr>
            <a:spLocks noGrp="1"/>
          </p:cNvSpPr>
          <p:nvPr>
            <p:ph type="body" sz="quarter" idx="13" hasCustomPrompt="1"/>
          </p:nvPr>
        </p:nvSpPr>
        <p:spPr>
          <a:xfrm>
            <a:off x="7295581"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2" name="Text Placeholder 10">
            <a:extLst>
              <a:ext uri="{FF2B5EF4-FFF2-40B4-BE49-F238E27FC236}">
                <a16:creationId xmlns:a16="http://schemas.microsoft.com/office/drawing/2014/main" id="{982C482D-2EED-4942-A5D4-D8A794C2486A}"/>
              </a:ext>
            </a:extLst>
          </p:cNvPr>
          <p:cNvSpPr>
            <a:spLocks noGrp="1"/>
          </p:cNvSpPr>
          <p:nvPr>
            <p:ph type="body" sz="quarter" idx="14" hasCustomPrompt="1"/>
          </p:nvPr>
        </p:nvSpPr>
        <p:spPr>
          <a:xfrm>
            <a:off x="9428613" y="559678"/>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7" name="Text Placeholder 6">
            <a:extLst>
              <a:ext uri="{FF2B5EF4-FFF2-40B4-BE49-F238E27FC236}">
                <a16:creationId xmlns:a16="http://schemas.microsoft.com/office/drawing/2014/main" id="{51D4C5CB-E26D-42D3-B242-792D37C5074D}"/>
              </a:ext>
            </a:extLst>
          </p:cNvPr>
          <p:cNvSpPr>
            <a:spLocks noGrp="1"/>
          </p:cNvSpPr>
          <p:nvPr>
            <p:ph type="body" sz="quarter" idx="19" hasCustomPrompt="1"/>
          </p:nvPr>
        </p:nvSpPr>
        <p:spPr>
          <a:xfrm>
            <a:off x="5162550" y="3429000"/>
            <a:ext cx="1944000" cy="2700000"/>
          </a:xfrm>
          <a:solidFill>
            <a:schemeClr val="bg1"/>
          </a:solidFill>
        </p:spPr>
        <p:txBody>
          <a:bodyPr lIns="0" tIns="1332000" rIns="0" bIns="0"/>
          <a:lstStyle>
            <a:lvl1pPr marL="0" indent="0" algn="ctr">
              <a:buNone/>
              <a:defRPr sz="1600">
                <a:solidFill>
                  <a:schemeClr val="tx1">
                    <a:lumMod val="85000"/>
                    <a:lumOff val="15000"/>
                  </a:schemeClr>
                </a:solidFill>
              </a:defRPr>
            </a:lvl1pPr>
          </a:lstStyle>
          <a:p>
            <a:pPr lvl="0"/>
            <a:r>
              <a:rPr lang="en-US" noProof="0"/>
              <a:t>Item Description</a:t>
            </a:r>
          </a:p>
        </p:txBody>
      </p:sp>
      <p:sp>
        <p:nvSpPr>
          <p:cNvPr id="16" name="Text Placeholder 15">
            <a:extLst>
              <a:ext uri="{FF2B5EF4-FFF2-40B4-BE49-F238E27FC236}">
                <a16:creationId xmlns:a16="http://schemas.microsoft.com/office/drawing/2014/main" id="{8F1F9D8C-5E2A-414E-9E1D-AB7DF4824DB3}"/>
              </a:ext>
            </a:extLst>
          </p:cNvPr>
          <p:cNvSpPr>
            <a:spLocks noGrp="1"/>
          </p:cNvSpPr>
          <p:nvPr>
            <p:ph type="body" sz="quarter" idx="20" hasCustomPrompt="1"/>
          </p:nvPr>
        </p:nvSpPr>
        <p:spPr>
          <a:xfrm>
            <a:off x="7295356"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19" name="Text Placeholder 18">
            <a:extLst>
              <a:ext uri="{FF2B5EF4-FFF2-40B4-BE49-F238E27FC236}">
                <a16:creationId xmlns:a16="http://schemas.microsoft.com/office/drawing/2014/main" id="{571AC612-4E8C-42E2-88EB-DB98E2791D0C}"/>
              </a:ext>
            </a:extLst>
          </p:cNvPr>
          <p:cNvSpPr>
            <a:spLocks noGrp="1"/>
          </p:cNvSpPr>
          <p:nvPr>
            <p:ph type="body" sz="quarter" idx="21" hasCustomPrompt="1"/>
          </p:nvPr>
        </p:nvSpPr>
        <p:spPr>
          <a:xfrm>
            <a:off x="9428163" y="3429000"/>
            <a:ext cx="1944000" cy="2700000"/>
          </a:xfrm>
          <a:solidFill>
            <a:schemeClr val="bg1"/>
          </a:solidFill>
        </p:spPr>
        <p:txBody>
          <a:bodyPr lIns="0" tIns="1332000" rIns="0" bIns="0">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3" name="Picture Placeholder 22">
            <a:extLst>
              <a:ext uri="{FF2B5EF4-FFF2-40B4-BE49-F238E27FC236}">
                <a16:creationId xmlns:a16="http://schemas.microsoft.com/office/drawing/2014/main" id="{2AA95DF8-549D-4CA3-8E1A-D2DEB8CF4608}"/>
              </a:ext>
            </a:extLst>
          </p:cNvPr>
          <p:cNvSpPr>
            <a:spLocks noGrp="1"/>
          </p:cNvSpPr>
          <p:nvPr>
            <p:ph type="pic" sz="quarter" idx="22" hasCustomPrompt="1"/>
          </p:nvPr>
        </p:nvSpPr>
        <p:spPr>
          <a:xfrm>
            <a:off x="5648550"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5" name="Picture Placeholder 24">
            <a:extLst>
              <a:ext uri="{FF2B5EF4-FFF2-40B4-BE49-F238E27FC236}">
                <a16:creationId xmlns:a16="http://schemas.microsoft.com/office/drawing/2014/main" id="{AA78BAAC-8764-4AFE-9AC1-DF47930B46EB}"/>
              </a:ext>
            </a:extLst>
          </p:cNvPr>
          <p:cNvSpPr>
            <a:spLocks noGrp="1"/>
          </p:cNvSpPr>
          <p:nvPr>
            <p:ph type="pic" sz="quarter" idx="23" hasCustomPrompt="1"/>
          </p:nvPr>
        </p:nvSpPr>
        <p:spPr>
          <a:xfrm>
            <a:off x="7781581"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7" name="Picture Placeholder 26">
            <a:extLst>
              <a:ext uri="{FF2B5EF4-FFF2-40B4-BE49-F238E27FC236}">
                <a16:creationId xmlns:a16="http://schemas.microsoft.com/office/drawing/2014/main" id="{88491EA9-E431-4D48-BD30-3BA8FACC97F2}"/>
              </a:ext>
            </a:extLst>
          </p:cNvPr>
          <p:cNvSpPr>
            <a:spLocks noGrp="1"/>
          </p:cNvSpPr>
          <p:nvPr>
            <p:ph type="pic" sz="quarter" idx="24" hasCustomPrompt="1"/>
          </p:nvPr>
        </p:nvSpPr>
        <p:spPr>
          <a:xfrm>
            <a:off x="9914613" y="729000"/>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1" name="Picture Placeholder 30">
            <a:extLst>
              <a:ext uri="{FF2B5EF4-FFF2-40B4-BE49-F238E27FC236}">
                <a16:creationId xmlns:a16="http://schemas.microsoft.com/office/drawing/2014/main" id="{130F713C-752D-4C1A-89AB-638A7DAF60A8}"/>
              </a:ext>
            </a:extLst>
          </p:cNvPr>
          <p:cNvSpPr>
            <a:spLocks noGrp="1"/>
          </p:cNvSpPr>
          <p:nvPr>
            <p:ph type="pic" sz="quarter" idx="25" hasCustomPrompt="1"/>
          </p:nvPr>
        </p:nvSpPr>
        <p:spPr>
          <a:xfrm>
            <a:off x="5648550"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3" name="Picture Placeholder 32">
            <a:extLst>
              <a:ext uri="{FF2B5EF4-FFF2-40B4-BE49-F238E27FC236}">
                <a16:creationId xmlns:a16="http://schemas.microsoft.com/office/drawing/2014/main" id="{EDF00299-5001-4927-B344-D4AE0D5F0393}"/>
              </a:ext>
            </a:extLst>
          </p:cNvPr>
          <p:cNvSpPr>
            <a:spLocks noGrp="1"/>
          </p:cNvSpPr>
          <p:nvPr>
            <p:ph type="pic" sz="quarter" idx="26" hasCustomPrompt="1"/>
          </p:nvPr>
        </p:nvSpPr>
        <p:spPr>
          <a:xfrm>
            <a:off x="7781581"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5" name="Picture Placeholder 34">
            <a:extLst>
              <a:ext uri="{FF2B5EF4-FFF2-40B4-BE49-F238E27FC236}">
                <a16:creationId xmlns:a16="http://schemas.microsoft.com/office/drawing/2014/main" id="{4CBE51A8-3BCA-490E-93CB-B70BBCCD9671}"/>
              </a:ext>
            </a:extLst>
          </p:cNvPr>
          <p:cNvSpPr>
            <a:spLocks noGrp="1"/>
          </p:cNvSpPr>
          <p:nvPr>
            <p:ph type="pic" sz="quarter" idx="27" hasCustomPrompt="1"/>
          </p:nvPr>
        </p:nvSpPr>
        <p:spPr>
          <a:xfrm>
            <a:off x="9914613" y="3598323"/>
            <a:ext cx="972000" cy="972000"/>
          </a:xfrm>
          <a:prstGeom prst="ellipse">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Tree>
    <p:extLst>
      <p:ext uri="{BB962C8B-B14F-4D97-AF65-F5344CB8AC3E}">
        <p14:creationId xmlns:p14="http://schemas.microsoft.com/office/powerpoint/2010/main" val="1232522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Medium Photos with Descriptions">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16C1126B-4E27-49D1-926A-A5CDC562C77C}"/>
              </a:ext>
            </a:extLst>
          </p:cNvPr>
          <p:cNvSpPr/>
          <p:nvPr userDrawn="1"/>
        </p:nvSpPr>
        <p:spPr>
          <a:xfrm>
            <a:off x="0" y="0"/>
            <a:ext cx="48961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le 1"/>
          <p:cNvSpPr>
            <a:spLocks noGrp="1"/>
          </p:cNvSpPr>
          <p:nvPr>
            <p:ph type="title" hasCustomPrompt="1"/>
          </p:nvPr>
        </p:nvSpPr>
        <p:spPr>
          <a:xfrm>
            <a:off x="762000" y="2831932"/>
            <a:ext cx="3833906" cy="1562638"/>
          </a:xfrm>
        </p:spPr>
        <p:txBody>
          <a:bodyPr anchor="b"/>
          <a:lstStyle>
            <a:lvl1pPr>
              <a:defRPr/>
            </a:lvl1pPr>
          </a:lstStyle>
          <a:p>
            <a:r>
              <a:rPr lang="en-US" noProof="0"/>
              <a:t>Click to edit your title</a:t>
            </a:r>
          </a:p>
        </p:txBody>
      </p:sp>
      <p:sp>
        <p:nvSpPr>
          <p:cNvPr id="4" name="Date Placeholder 3"/>
          <p:cNvSpPr>
            <a:spLocks noGrp="1"/>
          </p:cNvSpPr>
          <p:nvPr>
            <p:ph type="dt" sz="half" idx="10"/>
          </p:nvPr>
        </p:nvSpPr>
        <p:spPr/>
        <p:txBody>
          <a:bodyPr/>
          <a:lstStyle/>
          <a:p>
            <a:fld id="{4176DA4A-63D4-BC43-9B38-53D06F7CC9C4}" type="datetime1">
              <a:rPr lang="en-US" noProof="0" smtClean="0"/>
              <a:t>2/9/2022</a:t>
            </a:fld>
            <a:endParaRPr lang="en-US" noProof="0" dirty="0"/>
          </a:p>
        </p:txBody>
      </p:sp>
      <p:sp>
        <p:nvSpPr>
          <p:cNvPr id="5" name="Footer Placeholder 4"/>
          <p:cNvSpPr>
            <a:spLocks noGrp="1"/>
          </p:cNvSpPr>
          <p:nvPr>
            <p:ph type="ftr" sz="quarter" idx="11"/>
          </p:nvPr>
        </p:nvSpPr>
        <p:spPr/>
        <p:txBody>
          <a:bodyPr/>
          <a:lstStyle/>
          <a:p>
            <a:endParaRPr lang="en-US" noProof="0" dirty="0"/>
          </a:p>
        </p:txBody>
      </p:sp>
      <p:sp>
        <p:nvSpPr>
          <p:cNvPr id="6" name="Slide Number Placeholder 5"/>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noProof="0" smtClean="0"/>
              <a:t>‹#›</a:t>
            </a:fld>
            <a:endParaRPr lang="en-US" noProof="0" dirty="0"/>
          </a:p>
        </p:txBody>
      </p:sp>
      <p:sp>
        <p:nvSpPr>
          <p:cNvPr id="20" name="Text Placeholder 19">
            <a:extLst>
              <a:ext uri="{FF2B5EF4-FFF2-40B4-BE49-F238E27FC236}">
                <a16:creationId xmlns:a16="http://schemas.microsoft.com/office/drawing/2014/main" id="{66A1A72B-59FA-4D91-8267-669EAAD44565}"/>
              </a:ext>
            </a:extLst>
          </p:cNvPr>
          <p:cNvSpPr>
            <a:spLocks noGrp="1"/>
          </p:cNvSpPr>
          <p:nvPr>
            <p:ph type="body" sz="quarter" idx="18" hasCustomPrompt="1"/>
          </p:nvPr>
        </p:nvSpPr>
        <p:spPr>
          <a:xfrm>
            <a:off x="762000" y="4573117"/>
            <a:ext cx="3842550" cy="1178396"/>
          </a:xfrm>
        </p:spPr>
        <p:txBody>
          <a:bodyPr/>
          <a:lstStyle>
            <a:lvl1pPr marL="0" indent="0" algn="r">
              <a:buNone/>
              <a:defRPr/>
            </a:lvl1pPr>
            <a:lvl2pPr marL="402336" indent="0" algn="r">
              <a:buNone/>
              <a:defRPr/>
            </a:lvl2pPr>
            <a:lvl3pPr marL="859536" indent="0" algn="r">
              <a:buNone/>
              <a:defRPr/>
            </a:lvl3pPr>
            <a:lvl4pPr marL="1316736" indent="0" algn="r">
              <a:buNone/>
              <a:defRPr/>
            </a:lvl4pPr>
            <a:lvl5pPr marL="1773936" indent="0" algn="r">
              <a:buNone/>
              <a:defRPr/>
            </a:lvl5pPr>
          </a:lstStyle>
          <a:p>
            <a:pPr lvl="0"/>
            <a:r>
              <a:rPr lang="en-US" noProof="0"/>
              <a:t>Place your subtitle here</a:t>
            </a:r>
          </a:p>
        </p:txBody>
      </p:sp>
      <p:cxnSp>
        <p:nvCxnSpPr>
          <p:cNvPr id="21" name="Straight Connector 20" title="Horizontal Rule Line">
            <a:extLst>
              <a:ext uri="{FF2B5EF4-FFF2-40B4-BE49-F238E27FC236}">
                <a16:creationId xmlns:a16="http://schemas.microsoft.com/office/drawing/2014/main" id="{D75086F1-E157-4A98-93DB-478F34A1158E}"/>
              </a:ext>
            </a:extLst>
          </p:cNvPr>
          <p:cNvCxnSpPr/>
          <p:nvPr userDrawn="1"/>
        </p:nvCxnSpPr>
        <p:spPr>
          <a:xfrm>
            <a:off x="0" y="6199730"/>
            <a:ext cx="4495800"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Picture Placeholder 10">
            <a:extLst>
              <a:ext uri="{FF2B5EF4-FFF2-40B4-BE49-F238E27FC236}">
                <a16:creationId xmlns:a16="http://schemas.microsoft.com/office/drawing/2014/main" id="{4EDDE9BC-8D20-403B-A5FE-C277A3515DE4}"/>
              </a:ext>
            </a:extLst>
          </p:cNvPr>
          <p:cNvSpPr>
            <a:spLocks noGrp="1"/>
          </p:cNvSpPr>
          <p:nvPr>
            <p:ph type="pic" sz="quarter" idx="19" hasCustomPrompt="1"/>
          </p:nvPr>
        </p:nvSpPr>
        <p:spPr>
          <a:xfrm>
            <a:off x="2424736" y="482857"/>
            <a:ext cx="2179814" cy="2179814"/>
          </a:xfrm>
          <a:prstGeom prst="ellipse">
            <a:avLst/>
          </a:prstGeom>
          <a:solidFill>
            <a:schemeClr val="bg1">
              <a:lumMod val="95000"/>
            </a:schemeClr>
          </a:solidFill>
        </p:spPr>
        <p:txBody>
          <a:bodyPr anchor="ctr"/>
          <a:lstStyle>
            <a:lvl1pPr marL="0" indent="0" algn="ctr">
              <a:buNone/>
              <a:defRPr i="1"/>
            </a:lvl1pPr>
          </a:lstStyle>
          <a:p>
            <a:r>
              <a:rPr lang="en-US" noProof="0" dirty="0"/>
              <a:t>Insert Portrait Photo</a:t>
            </a:r>
          </a:p>
        </p:txBody>
      </p:sp>
      <p:sp>
        <p:nvSpPr>
          <p:cNvPr id="19" name="Content Placeholder 2">
            <a:extLst>
              <a:ext uri="{FF2B5EF4-FFF2-40B4-BE49-F238E27FC236}">
                <a16:creationId xmlns:a16="http://schemas.microsoft.com/office/drawing/2014/main" id="{2BF5E186-AFA1-42AA-AE51-CF3AC059F0FB}"/>
              </a:ext>
            </a:extLst>
          </p:cNvPr>
          <p:cNvSpPr>
            <a:spLocks noGrp="1"/>
          </p:cNvSpPr>
          <p:nvPr>
            <p:ph idx="1" hasCustomPrompt="1"/>
          </p:nvPr>
        </p:nvSpPr>
        <p:spPr>
          <a:xfrm>
            <a:off x="5162550"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2" name="Text Placeholder 8">
            <a:extLst>
              <a:ext uri="{FF2B5EF4-FFF2-40B4-BE49-F238E27FC236}">
                <a16:creationId xmlns:a16="http://schemas.microsoft.com/office/drawing/2014/main" id="{C860CCD0-F268-4994-9434-F0E0132A4E53}"/>
              </a:ext>
            </a:extLst>
          </p:cNvPr>
          <p:cNvSpPr>
            <a:spLocks noGrp="1"/>
          </p:cNvSpPr>
          <p:nvPr>
            <p:ph type="body" sz="quarter" idx="13" hasCustomPrompt="1"/>
          </p:nvPr>
        </p:nvSpPr>
        <p:spPr>
          <a:xfrm>
            <a:off x="7295581"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3" name="Text Placeholder 10">
            <a:extLst>
              <a:ext uri="{FF2B5EF4-FFF2-40B4-BE49-F238E27FC236}">
                <a16:creationId xmlns:a16="http://schemas.microsoft.com/office/drawing/2014/main" id="{28D5E220-4F6C-4A47-9F47-4CA88EA230DF}"/>
              </a:ext>
            </a:extLst>
          </p:cNvPr>
          <p:cNvSpPr>
            <a:spLocks noGrp="1"/>
          </p:cNvSpPr>
          <p:nvPr>
            <p:ph type="body" sz="quarter" idx="14" hasCustomPrompt="1"/>
          </p:nvPr>
        </p:nvSpPr>
        <p:spPr>
          <a:xfrm>
            <a:off x="9428613" y="559678"/>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4" name="Text Placeholder 6">
            <a:extLst>
              <a:ext uri="{FF2B5EF4-FFF2-40B4-BE49-F238E27FC236}">
                <a16:creationId xmlns:a16="http://schemas.microsoft.com/office/drawing/2014/main" id="{1DFEF73A-C0FC-4A4C-8342-991CEFF532E2}"/>
              </a:ext>
            </a:extLst>
          </p:cNvPr>
          <p:cNvSpPr>
            <a:spLocks noGrp="1"/>
          </p:cNvSpPr>
          <p:nvPr>
            <p:ph type="body" sz="quarter" idx="20" hasCustomPrompt="1"/>
          </p:nvPr>
        </p:nvSpPr>
        <p:spPr>
          <a:xfrm>
            <a:off x="5162550" y="3429000"/>
            <a:ext cx="1944000" cy="2700000"/>
          </a:xfrm>
          <a:solidFill>
            <a:schemeClr val="bg1"/>
          </a:solidFill>
        </p:spPr>
        <p:txBody>
          <a:bodyPr lIns="0" tIns="1944000" rIns="0" bIns="72000" anchor="ctr"/>
          <a:lstStyle>
            <a:lvl1pPr marL="0" indent="0" algn="ctr">
              <a:buNone/>
              <a:defRPr sz="1600">
                <a:solidFill>
                  <a:schemeClr val="tx1">
                    <a:lumMod val="85000"/>
                    <a:lumOff val="15000"/>
                  </a:schemeClr>
                </a:solidFill>
              </a:defRPr>
            </a:lvl1pPr>
          </a:lstStyle>
          <a:p>
            <a:pPr lvl="0"/>
            <a:r>
              <a:rPr lang="en-US" noProof="0"/>
              <a:t>Item Description</a:t>
            </a:r>
          </a:p>
        </p:txBody>
      </p:sp>
      <p:sp>
        <p:nvSpPr>
          <p:cNvPr id="25" name="Text Placeholder 15">
            <a:extLst>
              <a:ext uri="{FF2B5EF4-FFF2-40B4-BE49-F238E27FC236}">
                <a16:creationId xmlns:a16="http://schemas.microsoft.com/office/drawing/2014/main" id="{E60572FB-0574-4BE3-9637-7CA7B5ACA8DE}"/>
              </a:ext>
            </a:extLst>
          </p:cNvPr>
          <p:cNvSpPr>
            <a:spLocks noGrp="1"/>
          </p:cNvSpPr>
          <p:nvPr>
            <p:ph type="body" sz="quarter" idx="21" hasCustomPrompt="1"/>
          </p:nvPr>
        </p:nvSpPr>
        <p:spPr>
          <a:xfrm>
            <a:off x="7295356" y="3429000"/>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6" name="Text Placeholder 18">
            <a:extLst>
              <a:ext uri="{FF2B5EF4-FFF2-40B4-BE49-F238E27FC236}">
                <a16:creationId xmlns:a16="http://schemas.microsoft.com/office/drawing/2014/main" id="{155E2FBC-2458-49C4-B75C-CAEAC6D9F10F}"/>
              </a:ext>
            </a:extLst>
          </p:cNvPr>
          <p:cNvSpPr>
            <a:spLocks noGrp="1"/>
          </p:cNvSpPr>
          <p:nvPr>
            <p:ph type="body" sz="quarter" idx="22" hasCustomPrompt="1"/>
          </p:nvPr>
        </p:nvSpPr>
        <p:spPr>
          <a:xfrm>
            <a:off x="9428163" y="3429000"/>
            <a:ext cx="1944000" cy="2700000"/>
          </a:xfrm>
          <a:solidFill>
            <a:schemeClr val="bg1"/>
          </a:solidFill>
        </p:spPr>
        <p:txBody>
          <a:bodyPr lIns="0" tIns="1944000" rIns="0" bIns="72000" anchor="ctr">
            <a:normAutofit/>
          </a:bodyPr>
          <a:lstStyle>
            <a:lvl1pPr marL="0" indent="0" algn="ctr">
              <a:buNone/>
              <a:defRPr sz="1600">
                <a:solidFill>
                  <a:schemeClr val="tx1">
                    <a:lumMod val="85000"/>
                    <a:lumOff val="15000"/>
                  </a:schemeClr>
                </a:solidFill>
              </a:defRPr>
            </a:lvl1pPr>
          </a:lstStyle>
          <a:p>
            <a:pPr lvl="0"/>
            <a:r>
              <a:rPr lang="en-US" noProof="0"/>
              <a:t>Item Description</a:t>
            </a:r>
          </a:p>
        </p:txBody>
      </p:sp>
      <p:sp>
        <p:nvSpPr>
          <p:cNvPr id="27" name="Picture Placeholder 22">
            <a:extLst>
              <a:ext uri="{FF2B5EF4-FFF2-40B4-BE49-F238E27FC236}">
                <a16:creationId xmlns:a16="http://schemas.microsoft.com/office/drawing/2014/main" id="{844B1DAB-161E-44A0-9E15-DA816B46A48E}"/>
              </a:ext>
            </a:extLst>
          </p:cNvPr>
          <p:cNvSpPr>
            <a:spLocks noGrp="1"/>
          </p:cNvSpPr>
          <p:nvPr>
            <p:ph type="pic" sz="quarter" idx="23" hasCustomPrompt="1"/>
          </p:nvPr>
        </p:nvSpPr>
        <p:spPr>
          <a:xfrm>
            <a:off x="5234550"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8" name="Picture Placeholder 24">
            <a:extLst>
              <a:ext uri="{FF2B5EF4-FFF2-40B4-BE49-F238E27FC236}">
                <a16:creationId xmlns:a16="http://schemas.microsoft.com/office/drawing/2014/main" id="{8811849A-335B-47C0-980E-357EE8C4BCC2}"/>
              </a:ext>
            </a:extLst>
          </p:cNvPr>
          <p:cNvSpPr>
            <a:spLocks noGrp="1"/>
          </p:cNvSpPr>
          <p:nvPr>
            <p:ph type="pic" sz="quarter" idx="24" hasCustomPrompt="1"/>
          </p:nvPr>
        </p:nvSpPr>
        <p:spPr>
          <a:xfrm>
            <a:off x="7367581"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29" name="Picture Placeholder 26">
            <a:extLst>
              <a:ext uri="{FF2B5EF4-FFF2-40B4-BE49-F238E27FC236}">
                <a16:creationId xmlns:a16="http://schemas.microsoft.com/office/drawing/2014/main" id="{E1254A81-6A51-429E-91AC-6B4CADA71DC5}"/>
              </a:ext>
            </a:extLst>
          </p:cNvPr>
          <p:cNvSpPr>
            <a:spLocks noGrp="1"/>
          </p:cNvSpPr>
          <p:nvPr>
            <p:ph type="pic" sz="quarter" idx="25" hasCustomPrompt="1"/>
          </p:nvPr>
        </p:nvSpPr>
        <p:spPr>
          <a:xfrm>
            <a:off x="9500613" y="647388"/>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0" name="Picture Placeholder 30">
            <a:extLst>
              <a:ext uri="{FF2B5EF4-FFF2-40B4-BE49-F238E27FC236}">
                <a16:creationId xmlns:a16="http://schemas.microsoft.com/office/drawing/2014/main" id="{64053090-461C-448F-9705-7FEE78A41337}"/>
              </a:ext>
            </a:extLst>
          </p:cNvPr>
          <p:cNvSpPr>
            <a:spLocks noGrp="1"/>
          </p:cNvSpPr>
          <p:nvPr>
            <p:ph type="pic" sz="quarter" idx="26" hasCustomPrompt="1"/>
          </p:nvPr>
        </p:nvSpPr>
        <p:spPr>
          <a:xfrm>
            <a:off x="5234550"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1" name="Picture Placeholder 32">
            <a:extLst>
              <a:ext uri="{FF2B5EF4-FFF2-40B4-BE49-F238E27FC236}">
                <a16:creationId xmlns:a16="http://schemas.microsoft.com/office/drawing/2014/main" id="{7AD2F7CB-CFE4-4C72-864A-D00C1CEAA23D}"/>
              </a:ext>
            </a:extLst>
          </p:cNvPr>
          <p:cNvSpPr>
            <a:spLocks noGrp="1"/>
          </p:cNvSpPr>
          <p:nvPr>
            <p:ph type="pic" sz="quarter" idx="27" hasCustomPrompt="1"/>
          </p:nvPr>
        </p:nvSpPr>
        <p:spPr>
          <a:xfrm>
            <a:off x="7367581"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
        <p:nvSpPr>
          <p:cNvPr id="32" name="Picture Placeholder 34">
            <a:extLst>
              <a:ext uri="{FF2B5EF4-FFF2-40B4-BE49-F238E27FC236}">
                <a16:creationId xmlns:a16="http://schemas.microsoft.com/office/drawing/2014/main" id="{CCA07CA3-C8D4-41EA-A0FB-74E1A4770398}"/>
              </a:ext>
            </a:extLst>
          </p:cNvPr>
          <p:cNvSpPr>
            <a:spLocks noGrp="1"/>
          </p:cNvSpPr>
          <p:nvPr>
            <p:ph type="pic" sz="quarter" idx="28" hasCustomPrompt="1"/>
          </p:nvPr>
        </p:nvSpPr>
        <p:spPr>
          <a:xfrm>
            <a:off x="9500163" y="3516711"/>
            <a:ext cx="1800000" cy="1800000"/>
          </a:xfrm>
          <a:prstGeom prst="rect">
            <a:avLst/>
          </a:prstGeom>
          <a:solidFill>
            <a:schemeClr val="bg1">
              <a:lumMod val="95000"/>
            </a:schemeClr>
          </a:solidFill>
        </p:spPr>
        <p:txBody>
          <a:bodyPr anchor="ctr">
            <a:normAutofit/>
          </a:bodyPr>
          <a:lstStyle>
            <a:lvl1pPr marL="0" indent="0" algn="ctr">
              <a:buNone/>
              <a:defRPr sz="1200" i="1">
                <a:solidFill>
                  <a:schemeClr val="tx1">
                    <a:lumMod val="85000"/>
                    <a:lumOff val="15000"/>
                  </a:schemeClr>
                </a:solidFill>
              </a:defRPr>
            </a:lvl1pPr>
          </a:lstStyle>
          <a:p>
            <a:r>
              <a:rPr lang="en-US" noProof="0" dirty="0"/>
              <a:t>Insert Icon / Picture</a:t>
            </a:r>
          </a:p>
        </p:txBody>
      </p:sp>
    </p:spTree>
    <p:extLst>
      <p:ext uri="{BB962C8B-B14F-4D97-AF65-F5344CB8AC3E}">
        <p14:creationId xmlns:p14="http://schemas.microsoft.com/office/powerpoint/2010/main" val="1108071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accent1"/>
          </a:solidFill>
          <a:ln w="0">
            <a:noFill/>
            <a:prstDash val="solid"/>
            <a:round/>
            <a:headEnd/>
            <a:tailEnd/>
          </a:ln>
        </p:spPr>
      </p:sp>
      <p:sp>
        <p:nvSpPr>
          <p:cNvPr id="2" name="Title 1"/>
          <p:cNvSpPr>
            <a:spLocks noGrp="1"/>
          </p:cNvSpPr>
          <p:nvPr>
            <p:ph type="ctrTitle"/>
          </p:nvPr>
        </p:nvSpPr>
        <p:spPr>
          <a:xfrm>
            <a:off x="5747656" y="1264197"/>
            <a:ext cx="5670487" cy="4268965"/>
          </a:xfrm>
        </p:spPr>
        <p:txBody>
          <a:bodyPr anchor="ctr">
            <a:normAutofit/>
          </a:bodyPr>
          <a:lstStyle>
            <a:lvl1pPr algn="l">
              <a:lnSpc>
                <a:spcPct val="85000"/>
              </a:lnSpc>
              <a:defRPr sz="6000" cap="none" baseline="0">
                <a:solidFill>
                  <a:schemeClr val="tx2"/>
                </a:solidFill>
              </a:defRPr>
            </a:lvl1pPr>
          </a:lstStyle>
          <a:p>
            <a:r>
              <a:rPr lang="en-US" noProof="0"/>
              <a:t>Click to edit Master title style</a:t>
            </a:r>
          </a:p>
        </p:txBody>
      </p:sp>
      <p:sp>
        <p:nvSpPr>
          <p:cNvPr id="3" name="Subtitle 2"/>
          <p:cNvSpPr>
            <a:spLocks noGrp="1"/>
          </p:cNvSpPr>
          <p:nvPr>
            <p:ph type="subTitle" idx="1"/>
          </p:nvPr>
        </p:nvSpPr>
        <p:spPr>
          <a:xfrm>
            <a:off x="667666" y="4151085"/>
            <a:ext cx="4633806" cy="1591181"/>
          </a:xfrm>
        </p:spPr>
        <p:txBody>
          <a:bodyPr anchor="b">
            <a:noAutofit/>
          </a:bodyPr>
          <a:lstStyle>
            <a:lvl1pPr marL="0" indent="0" algn="r">
              <a:lnSpc>
                <a:spcPct val="100000"/>
              </a:lnSpc>
              <a:spcBef>
                <a:spcPts val="0"/>
              </a:spcBef>
              <a:buNone/>
              <a:defRPr sz="23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cxnSp>
        <p:nvCxnSpPr>
          <p:cNvPr id="9" name="Straight Connector 8" title="Verticle Rule Line"/>
          <p:cNvCxnSpPr>
            <a:cxnSpLocks/>
          </p:cNvCxnSpPr>
          <p:nvPr/>
        </p:nvCxnSpPr>
        <p:spPr>
          <a:xfrm>
            <a:off x="5524563" y="1115733"/>
            <a:ext cx="0" cy="4626534"/>
          </a:xfrm>
          <a:prstGeom prst="line">
            <a:avLst/>
          </a:prstGeom>
          <a:ln w="635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205312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79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none" baseline="0">
                <a:solidFill>
                  <a:schemeClr val="tx1">
                    <a:lumMod val="85000"/>
                    <a:lumOff val="15000"/>
                  </a:schemeClr>
                </a:solidFill>
              </a:defRPr>
            </a:lvl1pPr>
          </a:lstStyle>
          <a:p>
            <a:r>
              <a:rPr lang="en-US" noProof="0"/>
              <a:t>Click to edit Master title style</a:t>
            </a:r>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noProof="0"/>
              <a:t>Click to 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529964A5-3468-3F49-AD7A-0CF5EB762F89}" type="datetime1">
              <a:rPr lang="en-US" noProof="0" smtClean="0"/>
              <a:t>2/9/2022</a:t>
            </a:fld>
            <a:endParaRPr lang="en-US" noProof="0" dirty="0"/>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noProof="0" dirty="0"/>
          </a:p>
        </p:txBody>
      </p:sp>
      <p:sp>
        <p:nvSpPr>
          <p:cNvPr id="6" name="Slide Number Placeholder 5"/>
          <p:cNvSpPr>
            <a:spLocks noGrp="1"/>
          </p:cNvSpPr>
          <p:nvPr>
            <p:ph type="sldNum" sz="quarter" idx="12"/>
          </p:nvPr>
        </p:nvSpPr>
        <p:spPr>
          <a:xfrm>
            <a:off x="11784011" y="1620760"/>
            <a:ext cx="407988" cy="365125"/>
          </a:xfrm>
          <a:prstGeom prst="rect">
            <a:avLst/>
          </a:prstGeom>
        </p:spPr>
        <p:txBody>
          <a:bodyPr/>
          <a:lstStyle>
            <a:lvl1pPr>
              <a:defRPr>
                <a:solidFill>
                  <a:schemeClr val="bg2"/>
                </a:solidFill>
              </a:defRPr>
            </a:lvl1pPr>
          </a:lstStyle>
          <a:p>
            <a:fld id="{13D2E340-0663-474B-992C-9192B5C45E57}" type="slidenum">
              <a:rPr lang="en-US" noProof="0" smtClean="0"/>
              <a:t>‹#›</a:t>
            </a:fld>
            <a:endParaRPr lang="en-US" noProof="0" dirty="0"/>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8453484"/>
      </p:ext>
    </p:extLst>
  </p:cSld>
  <p:clrMapOvr>
    <a:masterClrMapping/>
  </p:clrMapOvr>
  <p:extLst>
    <p:ext uri="{DCECCB84-F9BA-43D5-87BE-67443E8EF086}">
      <p15:sldGuideLst xmlns:p15="http://schemas.microsoft.com/office/powerpoint/2012/main">
        <p15:guide id="1" pos="6456">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userDrawn="1"/>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noProof="0"/>
              <a:t>Click to edit Master title style</a:t>
            </a:r>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A90851AE-F437-A04B-ADE2-D5E346F2089C}" type="datetime1">
              <a:rPr lang="en-US" noProof="0" smtClean="0"/>
              <a:t>2/9/2022</a:t>
            </a:fld>
            <a:endParaRPr lang="en-US" noProof="0" dirty="0"/>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noProof="0" dirty="0"/>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13D2E340-0663-474B-992C-9192B5C45E57}" type="slidenum">
              <a:rPr lang="en-US" noProof="0" smtClean="0"/>
              <a:t>‹#›</a:t>
            </a:fld>
            <a:endParaRPr lang="en-US" noProof="0" dirty="0"/>
          </a:p>
        </p:txBody>
      </p:sp>
    </p:spTree>
    <p:extLst>
      <p:ext uri="{BB962C8B-B14F-4D97-AF65-F5344CB8AC3E}">
        <p14:creationId xmlns:p14="http://schemas.microsoft.com/office/powerpoint/2010/main" val="3776093967"/>
      </p:ext>
    </p:extLst>
  </p:cSld>
  <p:clrMap bg1="lt1" tx1="dk1" bg2="lt2" tx2="dk2" accent1="accent1" accent2="accent2" accent3="accent3" accent4="accent4" accent5="accent5" accent6="accent6" hlink="hlink" folHlink="folHlink"/>
  <p:sldLayoutIdLst>
    <p:sldLayoutId id="2147484479" r:id="rId1"/>
    <p:sldLayoutId id="2147484480" r:id="rId2"/>
    <p:sldLayoutId id="2147484495" r:id="rId3"/>
    <p:sldLayoutId id="2147484490" r:id="rId4"/>
    <p:sldLayoutId id="2147484491" r:id="rId5"/>
    <p:sldLayoutId id="2147484492" r:id="rId6"/>
    <p:sldLayoutId id="2147484493" r:id="rId7"/>
    <p:sldLayoutId id="2147484496" r:id="rId8"/>
    <p:sldLayoutId id="2147484481" r:id="rId9"/>
    <p:sldLayoutId id="2147484498" r:id="rId10"/>
    <p:sldLayoutId id="2147484499" r:id="rId11"/>
    <p:sldLayoutId id="2147484500" r:id="rId12"/>
    <p:sldLayoutId id="2147484482" r:id="rId13"/>
    <p:sldLayoutId id="2147484483" r:id="rId14"/>
    <p:sldLayoutId id="2147484484" r:id="rId15"/>
    <p:sldLayoutId id="2147484485" r:id="rId16"/>
  </p:sldLayoutIdLst>
  <p:hf hdr="0" ftr="0" dt="0"/>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6.xml"/><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16.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16.xml"/><Relationship Id="rId4" Type="http://schemas.openxmlformats.org/officeDocument/2006/relationships/image" Target="../media/image18.JPG"/></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5.xml"/><Relationship Id="rId1" Type="http://schemas.openxmlformats.org/officeDocument/2006/relationships/slideLayout" Target="../slideLayouts/slideLayout16.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8.xml"/><Relationship Id="rId1" Type="http://schemas.openxmlformats.org/officeDocument/2006/relationships/slideLayout" Target="../slideLayouts/slideLayout16.xml"/><Relationship Id="rId4" Type="http://schemas.openxmlformats.org/officeDocument/2006/relationships/image" Target="../media/image25.JPG"/></Relationships>
</file>

<file path=ppt/slides/_rels/slide1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9.xml"/><Relationship Id="rId1" Type="http://schemas.openxmlformats.org/officeDocument/2006/relationships/slideLayout" Target="../slideLayouts/slideLayout16.xml"/><Relationship Id="rId4" Type="http://schemas.openxmlformats.org/officeDocument/2006/relationships/image" Target="../media/image27.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s://parkplanning.nps.gov/StovepipeWellsPlan" TargetMode="External"/><Relationship Id="rId4" Type="http://schemas.openxmlformats.org/officeDocument/2006/relationships/image" Target="../media/image30.jpeg"/></Relationships>
</file>

<file path=ppt/slides/_rels/slide22.xml.rels><?xml version="1.0" encoding="UTF-8" standalone="yes"?>
<Relationships xmlns="http://schemas.openxmlformats.org/package/2006/relationships"><Relationship Id="rId3" Type="http://schemas.openxmlformats.org/officeDocument/2006/relationships/hyperlink" Target="https://go.microsoft.com/fwlink/?linkid=2007348" TargetMode="External"/><Relationship Id="rId2" Type="http://schemas.openxmlformats.org/officeDocument/2006/relationships/notesSlide" Target="../notesSlides/notesSlide22.xml"/><Relationship Id="rId1" Type="http://schemas.openxmlformats.org/officeDocument/2006/relationships/slideLayout" Target="../slideLayouts/slideLayout11.xml"/><Relationship Id="rId4" Type="http://schemas.openxmlformats.org/officeDocument/2006/relationships/image" Target="../media/image31.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hyperlink" Target="https://www.streamtext.net/player?event=USNPS" TargetMode="External"/><Relationship Id="rId4" Type="http://schemas.openxmlformats.org/officeDocument/2006/relationships/hyperlink" Target="parkplanning.nps.gov/StovepipeWellsPla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79374-8EAE-4873-9BB6-F6C630302DA2}"/>
              </a:ext>
            </a:extLst>
          </p:cNvPr>
          <p:cNvSpPr>
            <a:spLocks noGrp="1"/>
          </p:cNvSpPr>
          <p:nvPr>
            <p:ph type="ctrTitle"/>
          </p:nvPr>
        </p:nvSpPr>
        <p:spPr>
          <a:xfrm>
            <a:off x="5752967" y="1823484"/>
            <a:ext cx="5670487" cy="3471530"/>
          </a:xfrm>
        </p:spPr>
        <p:txBody>
          <a:bodyPr>
            <a:normAutofit/>
          </a:bodyPr>
          <a:lstStyle/>
          <a:p>
            <a:r>
              <a:rPr lang="en-US" sz="4800" i="0" dirty="0">
                <a:latin typeface="Frutiger LT Std 45 Light" panose="020B0402020204020204" pitchFamily="34" charset="0"/>
              </a:rPr>
              <a:t>Stovepipe Wells Developed Area Improvement Project</a:t>
            </a:r>
          </a:p>
        </p:txBody>
      </p:sp>
      <p:pic>
        <p:nvPicPr>
          <p:cNvPr id="53" name="Picture Placeholder 52">
            <a:extLst>
              <a:ext uri="{FF2B5EF4-FFF2-40B4-BE49-F238E27FC236}">
                <a16:creationId xmlns:a16="http://schemas.microsoft.com/office/drawing/2014/main" id="{3A9FE351-A4C6-4292-8E5E-15D6D36A50E2}"/>
              </a:ext>
            </a:extLst>
          </p:cNvPr>
          <p:cNvPicPr>
            <a:picLocks noGrp="1" noChangeAspect="1"/>
          </p:cNvPicPr>
          <p:nvPr>
            <p:ph type="pic" sz="quarter" idx="10"/>
          </p:nvPr>
        </p:nvPicPr>
        <p:blipFill rotWithShape="1">
          <a:blip r:embed="rId3">
            <a:extLst>
              <a:ext uri="{28A0092B-C50C-407E-A947-70E740481C1C}">
                <a14:useLocalDpi xmlns:a14="http://schemas.microsoft.com/office/drawing/2010/main"/>
              </a:ext>
            </a:extLst>
          </a:blip>
          <a:srcRect/>
          <a:stretch/>
        </p:blipFill>
        <p:spPr>
          <a:xfrm>
            <a:off x="-39756" y="0"/>
            <a:ext cx="5397368" cy="6858000"/>
          </a:xfrm>
          <a:prstGeom prst="rect">
            <a:avLst/>
          </a:prstGeom>
        </p:spPr>
      </p:pic>
      <p:sp>
        <p:nvSpPr>
          <p:cNvPr id="5" name="Subtitle 4">
            <a:extLst>
              <a:ext uri="{FF2B5EF4-FFF2-40B4-BE49-F238E27FC236}">
                <a16:creationId xmlns:a16="http://schemas.microsoft.com/office/drawing/2014/main" id="{0A9776AB-5F20-40C0-AC28-882B76EC0B91}"/>
              </a:ext>
            </a:extLst>
          </p:cNvPr>
          <p:cNvSpPr>
            <a:spLocks noGrp="1"/>
          </p:cNvSpPr>
          <p:nvPr>
            <p:ph type="subTitle" idx="1"/>
          </p:nvPr>
        </p:nvSpPr>
        <p:spPr>
          <a:xfrm>
            <a:off x="5862512" y="4926276"/>
            <a:ext cx="5397368" cy="1006755"/>
          </a:xfrm>
        </p:spPr>
        <p:txBody>
          <a:bodyPr/>
          <a:lstStyle/>
          <a:p>
            <a:pPr algn="l"/>
            <a:r>
              <a:rPr lang="en-US" sz="3200" dirty="0">
                <a:latin typeface="Frutiger LT Std 45 Light" panose="020B0402020204020204" pitchFamily="34" charset="0"/>
              </a:rPr>
              <a:t>Public meeting</a:t>
            </a:r>
            <a:br>
              <a:rPr lang="en-US" sz="3200" dirty="0">
                <a:latin typeface="Frutiger LT Std 45 Light" panose="020B0402020204020204" pitchFamily="34" charset="0"/>
              </a:rPr>
            </a:br>
            <a:r>
              <a:rPr lang="en-US" sz="3200" dirty="0">
                <a:latin typeface="Frutiger LT Std 45 Light" panose="020B0402020204020204" pitchFamily="34" charset="0"/>
              </a:rPr>
              <a:t>Feb. 9, 2022</a:t>
            </a:r>
          </a:p>
        </p:txBody>
      </p:sp>
      <p:pic>
        <p:nvPicPr>
          <p:cNvPr id="7" name="Picture 6" descr="A picture containing text, container, fabric&#10;&#10;Description automatically generated">
            <a:extLst>
              <a:ext uri="{FF2B5EF4-FFF2-40B4-BE49-F238E27FC236}">
                <a16:creationId xmlns:a16="http://schemas.microsoft.com/office/drawing/2014/main" id="{77E4DD49-9762-4639-A131-431E9EE514E3}"/>
              </a:ext>
            </a:extLst>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1333" b="98778" l="1158" r="94501">
                        <a14:foregroundMark x1="50362" y1="94111" x2="41534" y2="91222"/>
                        <a14:foregroundMark x1="42981" y1="91000" x2="42981" y2="91000"/>
                        <a14:foregroundMark x1="50507" y1="98778" x2="56440" y2="80778"/>
                        <a14:foregroundMark x1="56440" y1="80778" x2="77279" y2="60667"/>
                        <a14:foregroundMark x1="77279" y1="60667" x2="60203" y2="47222"/>
                        <a14:foregroundMark x1="60203" y1="47222" x2="35456" y2="40556"/>
                        <a14:foregroundMark x1="35456" y1="40556" x2="26773" y2="21333"/>
                        <a14:foregroundMark x1="26773" y1="21333" x2="68741" y2="21778"/>
                        <a14:foregroundMark x1="68741" y1="21778" x2="89291" y2="35000"/>
                        <a14:foregroundMark x1="89291" y1="35000" x2="65991" y2="27667"/>
                        <a14:foregroundMark x1="65991" y1="27667" x2="54993" y2="15222"/>
                        <a14:foregroundMark x1="47902" y1="9889" x2="47902" y2="9889"/>
                        <a14:foregroundMark x1="51230" y1="30444" x2="48915" y2="21333"/>
                        <a14:foregroundMark x1="54124" y1="20778" x2="41389" y2="29778"/>
                        <a14:foregroundMark x1="69899" y1="27556" x2="73227" y2="30333"/>
                        <a14:foregroundMark x1="72359" y1="42889" x2="46020" y2="49000"/>
                        <a14:foregroundMark x1="46020" y1="49000" x2="74674" y2="49667"/>
                        <a14:foregroundMark x1="74674" y1="49667" x2="76122" y2="68444"/>
                        <a14:foregroundMark x1="76122" y1="68444" x2="77279" y2="69889"/>
                        <a14:foregroundMark x1="50217" y1="79444" x2="47467" y2="78000"/>
                        <a14:foregroundMark x1="39219" y1="77444" x2="39942" y2="81667"/>
                        <a14:foregroundMark x1="49928" y1="80889" x2="49928" y2="80889"/>
                        <a14:foregroundMark x1="53256" y1="79000" x2="53256" y2="79000"/>
                        <a14:foregroundMark x1="43849" y1="78111" x2="43849" y2="78111"/>
                        <a14:foregroundMark x1="43705" y1="82333" x2="43705" y2="82333"/>
                        <a14:foregroundMark x1="16787" y1="53222" x2="14761" y2="32889"/>
                        <a14:foregroundMark x1="14761" y1="32889" x2="33430" y2="8889"/>
                        <a14:foregroundMark x1="33430" y1="8889" x2="59624" y2="5333"/>
                        <a14:foregroundMark x1="62808" y1="5000" x2="79740" y2="18444"/>
                        <a14:foregroundMark x1="79740" y1="18444" x2="75977" y2="17556"/>
                        <a14:foregroundMark x1="85818" y1="21333" x2="87265" y2="40333"/>
                        <a14:foregroundMark x1="87265" y1="40333" x2="74819" y2="58222"/>
                        <a14:foregroundMark x1="74819" y1="58222" x2="24457" y2="51444"/>
                        <a14:foregroundMark x1="24457" y1="51444" x2="9841" y2="32333"/>
                        <a14:foregroundMark x1="9841" y1="32333" x2="12156" y2="25000"/>
                        <a14:foregroundMark x1="7381" y1="24444" x2="2171" y2="24556"/>
                        <a14:foregroundMark x1="3039" y1="20111" x2="3907" y2="20111"/>
                        <a14:foregroundMark x1="1158" y1="17778" x2="2171" y2="20333"/>
                        <a14:foregroundMark x1="93669" y1="29577" x2="93632" y2="29889"/>
                        <a14:foregroundMark x1="93838" y1="28169" x2="93669" y2="29577"/>
                        <a14:foregroundMark x1="94645" y1="21444" x2="93838" y2="28169"/>
                        <a14:foregroundMark x1="48915" y1="1333" x2="57742" y2="1556"/>
                        <a14:foregroundMark x1="48915" y1="81556" x2="46165" y2="80556"/>
                        <a14:foregroundMark x1="15485" y1="58111" x2="17366" y2="58778"/>
                        <a14:foregroundMark x1="45876" y1="53111" x2="48480" y2="50556"/>
                        <a14:foregroundMark x1="82489" y1="54444" x2="82634" y2="56333"/>
                        <a14:foregroundMark x1="89870" y1="24000" x2="46454" y2="23000"/>
                        <a14:foregroundMark x1="46454" y1="23000" x2="87699" y2="26222"/>
                        <a14:foregroundMark x1="87699" y1="26222" x2="53835" y2="29667"/>
                        <a14:foregroundMark x1="53835" y1="29667" x2="82779" y2="39333"/>
                        <a14:foregroundMark x1="82779" y1="39333" x2="56295" y2="40000"/>
                        <a14:foregroundMark x1="56295" y1="40000" x2="91896" y2="41000"/>
                        <a14:foregroundMark x1="48625" y1="39667" x2="53111" y2="38222"/>
                        <a14:foregroundMark x1="68886" y1="31444" x2="68886" y2="31667"/>
                        <a14:foregroundMark x1="70043" y1="31444" x2="71780" y2="31333"/>
                        <a14:foregroundMark x1="41245" y1="23333" x2="45586" y2="23222"/>
                        <a14:foregroundMark x1="72938" y1="70222" x2="73806" y2="68444"/>
                        <a14:foregroundMark x1="82344" y1="68667" x2="76845" y2="68889"/>
                        <a14:foregroundMark x1="80463" y1="68667" x2="81476" y2="67667"/>
                        <a14:foregroundMark x1="55678" y1="53239" x2="54212" y2="53803"/>
                        <a14:backgroundMark x1="54579" y1="563" x2="54579" y2="563"/>
                        <a14:backgroundMark x1="98535" y1="28169" x2="98535" y2="28169"/>
                        <a14:backgroundMark x1="98901" y1="32676" x2="98901" y2="32676"/>
                        <a14:backgroundMark x1="1465" y1="25070" x2="1465" y2="25070"/>
                        <a14:backgroundMark x1="1832" y1="25070" x2="1832" y2="25070"/>
                        <a14:backgroundMark x1="1465" y1="24507" x2="1465" y2="24507"/>
                        <a14:backgroundMark x1="1832" y1="24507" x2="1832" y2="24507"/>
                        <a14:backgroundMark x1="98535" y1="29577" x2="98535" y2="29577"/>
                        <a14:backgroundMark x1="98535" y1="32394" x2="98535" y2="32394"/>
                      </a14:backgroundRemoval>
                    </a14:imgEffect>
                  </a14:imgLayer>
                </a14:imgProps>
              </a:ext>
              <a:ext uri="{28A0092B-C50C-407E-A947-70E740481C1C}">
                <a14:useLocalDpi xmlns:a14="http://schemas.microsoft.com/office/drawing/2010/main"/>
              </a:ext>
            </a:extLst>
          </a:blip>
          <a:stretch>
            <a:fillRect/>
          </a:stretch>
        </p:blipFill>
        <p:spPr>
          <a:xfrm>
            <a:off x="5747160" y="212008"/>
            <a:ext cx="1133880" cy="1476836"/>
          </a:xfrm>
          <a:prstGeom prst="rect">
            <a:avLst/>
          </a:prstGeom>
        </p:spPr>
      </p:pic>
      <p:sp>
        <p:nvSpPr>
          <p:cNvPr id="8" name="Title 2">
            <a:extLst>
              <a:ext uri="{FF2B5EF4-FFF2-40B4-BE49-F238E27FC236}">
                <a16:creationId xmlns:a16="http://schemas.microsoft.com/office/drawing/2014/main" id="{61350A40-C340-43FF-AA1E-DDA9D3230562}"/>
              </a:ext>
              <a:ext uri="{C183D7F6-B498-43B3-948B-1728B52AA6E4}">
                <adec:decorative xmlns:adec="http://schemas.microsoft.com/office/drawing/2017/decorative" val="0"/>
              </a:ext>
            </a:extLst>
          </p:cNvPr>
          <p:cNvSpPr txBox="1">
            <a:spLocks/>
          </p:cNvSpPr>
          <p:nvPr/>
        </p:nvSpPr>
        <p:spPr>
          <a:xfrm>
            <a:off x="6937945" y="208863"/>
            <a:ext cx="4321935" cy="472555"/>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1" kern="1200" spc="-50" baseline="0">
                <a:solidFill>
                  <a:schemeClr val="accent6">
                    <a:lumMod val="75000"/>
                  </a:schemeClr>
                </a:solidFill>
                <a:latin typeface="Frutiger LT Std 45 Light" panose="020B0402020204020204" pitchFamily="34" charset="0"/>
                <a:ea typeface="+mj-ea"/>
                <a:cs typeface="+mj-cs"/>
              </a:defRPr>
            </a:lvl1pPr>
          </a:lstStyle>
          <a:p>
            <a:r>
              <a:rPr lang="en-US" sz="2400" b="0" dirty="0">
                <a:solidFill>
                  <a:schemeClr val="tx1"/>
                </a:solidFill>
                <a:latin typeface="Frutiger LT Std 45 Light" panose="020B0402020204020204" pitchFamily="34" charset="0"/>
              </a:rPr>
              <a:t>Death Valley National Park</a:t>
            </a:r>
          </a:p>
        </p:txBody>
      </p:sp>
    </p:spTree>
    <p:extLst>
      <p:ext uri="{BB962C8B-B14F-4D97-AF65-F5344CB8AC3E}">
        <p14:creationId xmlns:p14="http://schemas.microsoft.com/office/powerpoint/2010/main" val="1193886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10</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70431" y="0"/>
            <a:ext cx="11713579" cy="646331"/>
          </a:xfrm>
          <a:prstGeom prst="rect">
            <a:avLst/>
          </a:prstGeom>
          <a:noFill/>
        </p:spPr>
        <p:txBody>
          <a:bodyPr wrap="square" rtlCol="0">
            <a:spAutoFit/>
          </a:bodyPr>
          <a:lstStyle/>
          <a:p>
            <a:r>
              <a:rPr lang="en-US" sz="3600" b="1" dirty="0"/>
              <a:t>Water system at Stovepipe Wells</a:t>
            </a:r>
          </a:p>
        </p:txBody>
      </p:sp>
      <p:pic>
        <p:nvPicPr>
          <p:cNvPr id="10" name="Picture 9" descr="A concrete beam with a crack in it. The build and orange boxes label specific damage. ">
            <a:extLst>
              <a:ext uri="{FF2B5EF4-FFF2-40B4-BE49-F238E27FC236}">
                <a16:creationId xmlns:a16="http://schemas.microsoft.com/office/drawing/2014/main" id="{C432E0FB-9D23-4427-8AB9-6D0050DFA74A}"/>
              </a:ext>
            </a:extLst>
          </p:cNvPr>
          <p:cNvPicPr>
            <a:picLocks noChangeAspect="1"/>
          </p:cNvPicPr>
          <p:nvPr/>
        </p:nvPicPr>
        <p:blipFill>
          <a:blip r:embed="rId3"/>
          <a:stretch>
            <a:fillRect/>
          </a:stretch>
        </p:blipFill>
        <p:spPr>
          <a:xfrm>
            <a:off x="88096" y="646331"/>
            <a:ext cx="6007904" cy="4159318"/>
          </a:xfrm>
          <a:prstGeom prst="rect">
            <a:avLst/>
          </a:prstGeom>
        </p:spPr>
      </p:pic>
      <p:pic>
        <p:nvPicPr>
          <p:cNvPr id="13" name="Picture 12" descr="Map of proposed replacement water lines, shown in colors, with existing buildings, roads, and land contours shown in gray.">
            <a:extLst>
              <a:ext uri="{FF2B5EF4-FFF2-40B4-BE49-F238E27FC236}">
                <a16:creationId xmlns:a16="http://schemas.microsoft.com/office/drawing/2014/main" id="{436B3989-1D7B-4138-910B-4CEEBD0234F6}"/>
              </a:ext>
            </a:extLst>
          </p:cNvPr>
          <p:cNvPicPr>
            <a:picLocks noChangeAspect="1"/>
          </p:cNvPicPr>
          <p:nvPr/>
        </p:nvPicPr>
        <p:blipFill rotWithShape="1">
          <a:blip r:embed="rId4"/>
          <a:srcRect l="31266" b="16462"/>
          <a:stretch/>
        </p:blipFill>
        <p:spPr>
          <a:xfrm>
            <a:off x="6113665" y="724137"/>
            <a:ext cx="6007904" cy="4805649"/>
          </a:xfrm>
          <a:prstGeom prst="rect">
            <a:avLst/>
          </a:prstGeom>
        </p:spPr>
      </p:pic>
      <p:sp>
        <p:nvSpPr>
          <p:cNvPr id="14" name="TextBox 13">
            <a:extLst>
              <a:ext uri="{FF2B5EF4-FFF2-40B4-BE49-F238E27FC236}">
                <a16:creationId xmlns:a16="http://schemas.microsoft.com/office/drawing/2014/main" id="{0354A9E5-F01B-4A8C-9851-6100C98159F7}"/>
              </a:ext>
            </a:extLst>
          </p:cNvPr>
          <p:cNvSpPr txBox="1"/>
          <p:nvPr/>
        </p:nvSpPr>
        <p:spPr>
          <a:xfrm>
            <a:off x="208344" y="5011838"/>
            <a:ext cx="5741043" cy="923330"/>
          </a:xfrm>
          <a:prstGeom prst="rect">
            <a:avLst/>
          </a:prstGeom>
          <a:noFill/>
        </p:spPr>
        <p:txBody>
          <a:bodyPr wrap="square" rtlCol="0">
            <a:spAutoFit/>
          </a:bodyPr>
          <a:lstStyle/>
          <a:p>
            <a:pPr marL="285750" indent="-285750">
              <a:buFont typeface="Arial" panose="020B0604020202020204" pitchFamily="34" charset="0"/>
              <a:buChar char="•"/>
            </a:pPr>
            <a:r>
              <a:rPr lang="en-US" dirty="0"/>
              <a:t>Replace water treatment building, which is collapsing</a:t>
            </a:r>
          </a:p>
          <a:p>
            <a:pPr marL="285750" indent="-285750">
              <a:buFont typeface="Arial" panose="020B0604020202020204" pitchFamily="34" charset="0"/>
              <a:buChar char="•"/>
            </a:pPr>
            <a:r>
              <a:rPr lang="en-US" dirty="0"/>
              <a:t>Replace distribution pipes, which are breaking frequently, causing outages, then boil-water orders </a:t>
            </a:r>
          </a:p>
        </p:txBody>
      </p:sp>
    </p:spTree>
    <p:extLst>
      <p:ext uri="{BB962C8B-B14F-4D97-AF65-F5344CB8AC3E}">
        <p14:creationId xmlns:p14="http://schemas.microsoft.com/office/powerpoint/2010/main" val="3749118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11</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70431" y="0"/>
            <a:ext cx="11713579" cy="646331"/>
          </a:xfrm>
          <a:prstGeom prst="rect">
            <a:avLst/>
          </a:prstGeom>
          <a:noFill/>
        </p:spPr>
        <p:txBody>
          <a:bodyPr wrap="square" rtlCol="0">
            <a:spAutoFit/>
          </a:bodyPr>
          <a:lstStyle/>
          <a:p>
            <a:r>
              <a:rPr lang="en-US" sz="3600" b="1" dirty="0"/>
              <a:t>Wastewater system at Stovepipe Wells</a:t>
            </a:r>
          </a:p>
        </p:txBody>
      </p:sp>
      <p:sp>
        <p:nvSpPr>
          <p:cNvPr id="14" name="TextBox 13">
            <a:extLst>
              <a:ext uri="{FF2B5EF4-FFF2-40B4-BE49-F238E27FC236}">
                <a16:creationId xmlns:a16="http://schemas.microsoft.com/office/drawing/2014/main" id="{0354A9E5-F01B-4A8C-9851-6100C98159F7}"/>
              </a:ext>
            </a:extLst>
          </p:cNvPr>
          <p:cNvSpPr txBox="1"/>
          <p:nvPr/>
        </p:nvSpPr>
        <p:spPr>
          <a:xfrm>
            <a:off x="208345" y="4176431"/>
            <a:ext cx="5741043" cy="2862322"/>
          </a:xfrm>
          <a:prstGeom prst="rect">
            <a:avLst/>
          </a:prstGeom>
          <a:noFill/>
        </p:spPr>
        <p:txBody>
          <a:bodyPr wrap="square" rtlCol="0">
            <a:spAutoFit/>
          </a:bodyPr>
          <a:lstStyle/>
          <a:p>
            <a:pPr marL="285750" indent="-285750">
              <a:buFont typeface="Arial" panose="020B0604020202020204" pitchFamily="34" charset="0"/>
              <a:buChar char="•"/>
            </a:pPr>
            <a:r>
              <a:rPr lang="en-US" dirty="0"/>
              <a:t>Many components are 50 years old</a:t>
            </a:r>
          </a:p>
          <a:p>
            <a:pPr marL="285750" indent="-285750">
              <a:buFont typeface="Arial" panose="020B0604020202020204" pitchFamily="34" charset="0"/>
              <a:buChar char="•"/>
            </a:pPr>
            <a:r>
              <a:rPr lang="en-US" dirty="0"/>
              <a:t>Visitation doubled in past decade, need to increase treatment capacity</a:t>
            </a:r>
          </a:p>
          <a:p>
            <a:pPr marL="285750" indent="-285750">
              <a:buFont typeface="Arial" panose="020B0604020202020204" pitchFamily="34" charset="0"/>
              <a:buChar char="•"/>
            </a:pPr>
            <a:r>
              <a:rPr lang="en-US" dirty="0"/>
              <a:t>Frequent emergency repairs needed</a:t>
            </a:r>
            <a:br>
              <a:rPr lang="en-US" dirty="0"/>
            </a:br>
            <a:endParaRPr lang="en-US" dirty="0"/>
          </a:p>
          <a:p>
            <a:pPr marL="285750" indent="-285750">
              <a:buFont typeface="Arial" panose="020B0604020202020204" pitchFamily="34" charset="0"/>
              <a:buChar char="•"/>
            </a:pPr>
            <a:r>
              <a:rPr lang="en-US" dirty="0"/>
              <a:t>Replace sewer lines</a:t>
            </a:r>
          </a:p>
          <a:p>
            <a:pPr marL="285750" indent="-285750">
              <a:buFont typeface="Arial" panose="020B0604020202020204" pitchFamily="34" charset="0"/>
              <a:buChar char="•"/>
            </a:pPr>
            <a:r>
              <a:rPr lang="en-US" dirty="0"/>
              <a:t>Consider additional sewage pond</a:t>
            </a:r>
          </a:p>
          <a:p>
            <a:pPr marL="285750" indent="-285750">
              <a:buFont typeface="Arial" panose="020B0604020202020204" pitchFamily="34" charset="0"/>
              <a:buChar char="•"/>
            </a:pPr>
            <a:r>
              <a:rPr lang="en-US" dirty="0"/>
              <a:t>Consider lowering elevation of intake to ponds to increase gravity flow</a:t>
            </a:r>
          </a:p>
          <a:p>
            <a:endParaRPr lang="en-US" dirty="0"/>
          </a:p>
        </p:txBody>
      </p:sp>
      <p:pic>
        <p:nvPicPr>
          <p:cNvPr id="2" name="Picture 1" descr="Image taken inside a sewer pipe showing 95% blockage.">
            <a:extLst>
              <a:ext uri="{FF2B5EF4-FFF2-40B4-BE49-F238E27FC236}">
                <a16:creationId xmlns:a16="http://schemas.microsoft.com/office/drawing/2014/main" id="{46E70678-8F03-49B5-9890-2292AE90CC4F}"/>
              </a:ext>
            </a:extLst>
          </p:cNvPr>
          <p:cNvPicPr>
            <a:picLocks noChangeAspect="1"/>
          </p:cNvPicPr>
          <p:nvPr/>
        </p:nvPicPr>
        <p:blipFill>
          <a:blip r:embed="rId3"/>
          <a:stretch>
            <a:fillRect/>
          </a:stretch>
        </p:blipFill>
        <p:spPr>
          <a:xfrm>
            <a:off x="208345" y="922832"/>
            <a:ext cx="5582856" cy="3198000"/>
          </a:xfrm>
          <a:prstGeom prst="rect">
            <a:avLst/>
          </a:prstGeom>
        </p:spPr>
      </p:pic>
      <p:pic>
        <p:nvPicPr>
          <p:cNvPr id="7" name="Picture 6" descr="Two park employees in a row boat on a sewage settling pond. Buildings are seen in the mid-distance, and mountains in the far distance.">
            <a:extLst>
              <a:ext uri="{FF2B5EF4-FFF2-40B4-BE49-F238E27FC236}">
                <a16:creationId xmlns:a16="http://schemas.microsoft.com/office/drawing/2014/main" id="{A30FB191-C7B0-4726-B41F-6B1F2EFA2141}"/>
              </a:ext>
            </a:extLst>
          </p:cNvPr>
          <p:cNvPicPr>
            <a:picLocks noChangeAspect="1"/>
          </p:cNvPicPr>
          <p:nvPr/>
        </p:nvPicPr>
        <p:blipFill rotWithShape="1">
          <a:blip r:embed="rId4"/>
          <a:srcRect l="13456"/>
          <a:stretch/>
        </p:blipFill>
        <p:spPr>
          <a:xfrm rot="5400000">
            <a:off x="6086490" y="1318666"/>
            <a:ext cx="5935168" cy="5143500"/>
          </a:xfrm>
          <a:prstGeom prst="rect">
            <a:avLst/>
          </a:prstGeom>
        </p:spPr>
      </p:pic>
    </p:spTree>
    <p:extLst>
      <p:ext uri="{BB962C8B-B14F-4D97-AF65-F5344CB8AC3E}">
        <p14:creationId xmlns:p14="http://schemas.microsoft.com/office/powerpoint/2010/main" val="19871513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12</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70431" y="0"/>
            <a:ext cx="11713579" cy="646331"/>
          </a:xfrm>
          <a:prstGeom prst="rect">
            <a:avLst/>
          </a:prstGeom>
          <a:noFill/>
        </p:spPr>
        <p:txBody>
          <a:bodyPr wrap="square" rtlCol="0">
            <a:spAutoFit/>
          </a:bodyPr>
          <a:lstStyle/>
          <a:p>
            <a:r>
              <a:rPr lang="en-US" sz="3600" b="1" dirty="0"/>
              <a:t>Stovepipe Wells Campground</a:t>
            </a:r>
          </a:p>
        </p:txBody>
      </p:sp>
      <p:pic>
        <p:nvPicPr>
          <p:cNvPr id="4" name="Picture 3" descr="Photo of the campground's current conditions, containing a gravel surface, white chalk lines between sites, brown posts, and yellow parking curbs.">
            <a:extLst>
              <a:ext uri="{FF2B5EF4-FFF2-40B4-BE49-F238E27FC236}">
                <a16:creationId xmlns:a16="http://schemas.microsoft.com/office/drawing/2014/main" id="{1E30BF98-63B1-467A-8C40-17A0B07FED29}"/>
              </a:ext>
            </a:extLst>
          </p:cNvPr>
          <p:cNvPicPr>
            <a:picLocks noChangeAspect="1"/>
          </p:cNvPicPr>
          <p:nvPr/>
        </p:nvPicPr>
        <p:blipFill rotWithShape="1">
          <a:blip r:embed="rId3"/>
          <a:srcRect t="24861" b="40694"/>
          <a:stretch/>
        </p:blipFill>
        <p:spPr>
          <a:xfrm>
            <a:off x="70430" y="646331"/>
            <a:ext cx="11713579" cy="2689785"/>
          </a:xfrm>
          <a:prstGeom prst="rect">
            <a:avLst/>
          </a:prstGeom>
          <a:ln>
            <a:solidFill>
              <a:schemeClr val="tx1">
                <a:lumMod val="85000"/>
                <a:lumOff val="15000"/>
              </a:schemeClr>
            </a:solidFill>
          </a:ln>
        </p:spPr>
      </p:pic>
      <p:sp>
        <p:nvSpPr>
          <p:cNvPr id="11" name="TextBox 10">
            <a:extLst>
              <a:ext uri="{FF2B5EF4-FFF2-40B4-BE49-F238E27FC236}">
                <a16:creationId xmlns:a16="http://schemas.microsoft.com/office/drawing/2014/main" id="{736FEB57-CCA5-4DE8-ABFA-27AC65D47366}"/>
              </a:ext>
            </a:extLst>
          </p:cNvPr>
          <p:cNvSpPr txBox="1"/>
          <p:nvPr/>
        </p:nvSpPr>
        <p:spPr>
          <a:xfrm>
            <a:off x="5532579" y="4220493"/>
            <a:ext cx="4871976" cy="3139321"/>
          </a:xfrm>
          <a:prstGeom prst="rect">
            <a:avLst/>
          </a:prstGeom>
          <a:noFill/>
        </p:spPr>
        <p:txBody>
          <a:bodyPr wrap="square" rtlCol="0">
            <a:spAutoFit/>
          </a:bodyPr>
          <a:lstStyle/>
          <a:p>
            <a:r>
              <a:rPr lang="en-US" b="1" dirty="0"/>
              <a:t>Propose:</a:t>
            </a:r>
          </a:p>
          <a:p>
            <a:pPr marL="285750" indent="-285750">
              <a:buFont typeface="Arial" panose="020B0604020202020204" pitchFamily="34" charset="0"/>
              <a:buChar char="•"/>
            </a:pPr>
            <a:r>
              <a:rPr lang="en-US" dirty="0"/>
              <a:t>Add picnic tables, fire grates, shade structures</a:t>
            </a:r>
          </a:p>
          <a:p>
            <a:pPr marL="285750" indent="-285750">
              <a:buFont typeface="Arial" panose="020B0604020202020204" pitchFamily="34" charset="0"/>
              <a:buChar char="•"/>
            </a:pPr>
            <a:r>
              <a:rPr lang="en-US" dirty="0"/>
              <a:t>Provide space between campsites (this would result in reduced number of sites)</a:t>
            </a:r>
          </a:p>
          <a:p>
            <a:pPr marL="285750" indent="-285750">
              <a:buFont typeface="Arial" panose="020B0604020202020204" pitchFamily="34" charset="0"/>
              <a:buChar char="•"/>
            </a:pPr>
            <a:r>
              <a:rPr lang="en-US" dirty="0"/>
              <a:t>Replace comfort station and add second</a:t>
            </a:r>
          </a:p>
          <a:p>
            <a:pPr marL="285750" indent="-285750">
              <a:buFont typeface="Arial" panose="020B0604020202020204" pitchFamily="34" charset="0"/>
              <a:buChar char="•"/>
            </a:pPr>
            <a:r>
              <a:rPr lang="en-US" dirty="0"/>
              <a:t>Address accessibility</a:t>
            </a:r>
          </a:p>
          <a:p>
            <a:pPr marL="285750" indent="-285750">
              <a:buFont typeface="Arial" panose="020B0604020202020204" pitchFamily="34" charset="0"/>
              <a:buChar char="•"/>
            </a:pPr>
            <a:r>
              <a:rPr lang="en-US" dirty="0"/>
              <a:t>Add group site</a:t>
            </a:r>
          </a:p>
          <a:p>
            <a:pPr marL="285750" indent="-285750">
              <a:buFont typeface="Arial" panose="020B0604020202020204" pitchFamily="34" charset="0"/>
              <a:buChar char="•"/>
            </a:pPr>
            <a:r>
              <a:rPr lang="en-US" dirty="0"/>
              <a:t>Add some RV hookups</a:t>
            </a:r>
          </a:p>
          <a:p>
            <a:pPr marL="285750" indent="-285750">
              <a:buFont typeface="Arial" panose="020B0604020202020204" pitchFamily="34" charset="0"/>
              <a:buChar char="•"/>
            </a:pPr>
            <a:r>
              <a:rPr lang="en-US" dirty="0"/>
              <a:t>Consider expanding campground to the east</a:t>
            </a:r>
          </a:p>
          <a:p>
            <a:pPr marL="285750" indent="-285750">
              <a:buFont typeface="Arial" panose="020B0604020202020204" pitchFamily="34" charset="0"/>
              <a:buChar char="•"/>
            </a:pPr>
            <a:endParaRPr lang="en-US" dirty="0"/>
          </a:p>
          <a:p>
            <a:endParaRPr lang="en-US" dirty="0"/>
          </a:p>
        </p:txBody>
      </p:sp>
      <p:pic>
        <p:nvPicPr>
          <p:cNvPr id="7" name="Picture 6" descr="Map showing the existing campground boundary in dark purple, with potential campground extension on the right in light purple. Green lines show how access roads could be designed.">
            <a:extLst>
              <a:ext uri="{FF2B5EF4-FFF2-40B4-BE49-F238E27FC236}">
                <a16:creationId xmlns:a16="http://schemas.microsoft.com/office/drawing/2014/main" id="{A3613731-43E9-4994-8E7F-64257EC6F01A}"/>
              </a:ext>
            </a:extLst>
          </p:cNvPr>
          <p:cNvPicPr>
            <a:picLocks noChangeAspect="1"/>
          </p:cNvPicPr>
          <p:nvPr/>
        </p:nvPicPr>
        <p:blipFill rotWithShape="1">
          <a:blip r:embed="rId4"/>
          <a:srcRect b="2096"/>
          <a:stretch/>
        </p:blipFill>
        <p:spPr>
          <a:xfrm>
            <a:off x="0" y="2409191"/>
            <a:ext cx="5382376" cy="4448809"/>
          </a:xfrm>
          <a:prstGeom prst="rect">
            <a:avLst/>
          </a:prstGeom>
          <a:ln>
            <a:solidFill>
              <a:schemeClr val="tx1">
                <a:lumMod val="85000"/>
                <a:lumOff val="15000"/>
              </a:schemeClr>
            </a:solidFill>
          </a:ln>
        </p:spPr>
      </p:pic>
      <p:sp>
        <p:nvSpPr>
          <p:cNvPr id="9" name="TextBox 8">
            <a:extLst>
              <a:ext uri="{FF2B5EF4-FFF2-40B4-BE49-F238E27FC236}">
                <a16:creationId xmlns:a16="http://schemas.microsoft.com/office/drawing/2014/main" id="{4D0CD988-8D79-412C-8E7E-A80E73E945E5}"/>
              </a:ext>
            </a:extLst>
          </p:cNvPr>
          <p:cNvSpPr txBox="1"/>
          <p:nvPr/>
        </p:nvSpPr>
        <p:spPr>
          <a:xfrm>
            <a:off x="9678984" y="3336116"/>
            <a:ext cx="3581400" cy="923330"/>
          </a:xfrm>
          <a:prstGeom prst="rect">
            <a:avLst/>
          </a:prstGeom>
          <a:solidFill>
            <a:srgbClr val="F5F5F5">
              <a:alpha val="0"/>
            </a:srgbClr>
          </a:solidFill>
        </p:spPr>
        <p:txBody>
          <a:bodyPr wrap="square" rtlCol="0">
            <a:spAutoFit/>
          </a:bodyPr>
          <a:lstStyle/>
          <a:p>
            <a:r>
              <a:rPr lang="en-US" b="1" dirty="0"/>
              <a:t>Existing:</a:t>
            </a:r>
          </a:p>
          <a:p>
            <a:pPr marL="285750" indent="-285750">
              <a:buFont typeface="Arial" panose="020B0604020202020204" pitchFamily="34" charset="0"/>
              <a:buChar char="•"/>
            </a:pPr>
            <a:r>
              <a:rPr lang="en-US" dirty="0"/>
              <a:t>190 sites</a:t>
            </a:r>
          </a:p>
          <a:p>
            <a:pPr marL="285750" indent="-285750">
              <a:buFont typeface="Arial" panose="020B0604020202020204" pitchFamily="34" charset="0"/>
              <a:buChar char="•"/>
            </a:pPr>
            <a:r>
              <a:rPr lang="en-US" dirty="0"/>
              <a:t>1 comfort station</a:t>
            </a:r>
          </a:p>
        </p:txBody>
      </p:sp>
    </p:spTree>
    <p:extLst>
      <p:ext uri="{BB962C8B-B14F-4D97-AF65-F5344CB8AC3E}">
        <p14:creationId xmlns:p14="http://schemas.microsoft.com/office/powerpoint/2010/main" val="10827827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13</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0" y="0"/>
            <a:ext cx="11713579" cy="646331"/>
          </a:xfrm>
          <a:prstGeom prst="rect">
            <a:avLst/>
          </a:prstGeom>
          <a:noFill/>
        </p:spPr>
        <p:txBody>
          <a:bodyPr wrap="square" rtlCol="0">
            <a:spAutoFit/>
          </a:bodyPr>
          <a:lstStyle/>
          <a:p>
            <a:r>
              <a:rPr lang="en-US" sz="3600" b="1" dirty="0"/>
              <a:t>Visitor Contact Station</a:t>
            </a:r>
          </a:p>
        </p:txBody>
      </p:sp>
      <p:sp>
        <p:nvSpPr>
          <p:cNvPr id="11" name="TextBox 10">
            <a:extLst>
              <a:ext uri="{FF2B5EF4-FFF2-40B4-BE49-F238E27FC236}">
                <a16:creationId xmlns:a16="http://schemas.microsoft.com/office/drawing/2014/main" id="{736FEB57-CCA5-4DE8-ABFA-27AC65D47366}"/>
              </a:ext>
            </a:extLst>
          </p:cNvPr>
          <p:cNvSpPr txBox="1"/>
          <p:nvPr/>
        </p:nvSpPr>
        <p:spPr>
          <a:xfrm>
            <a:off x="379554" y="5045573"/>
            <a:ext cx="4871976" cy="2031325"/>
          </a:xfrm>
          <a:prstGeom prst="rect">
            <a:avLst/>
          </a:prstGeom>
          <a:noFill/>
        </p:spPr>
        <p:txBody>
          <a:bodyPr wrap="square" rtlCol="0">
            <a:spAutoFit/>
          </a:bodyPr>
          <a:lstStyle/>
          <a:p>
            <a:r>
              <a:rPr lang="en-US" b="1" dirty="0"/>
              <a:t>Propose:</a:t>
            </a:r>
          </a:p>
          <a:p>
            <a:pPr marL="285750" indent="-285750">
              <a:buFont typeface="Arial" panose="020B0604020202020204" pitchFamily="34" charset="0"/>
              <a:buChar char="•"/>
            </a:pPr>
            <a:r>
              <a:rPr lang="en-US" dirty="0"/>
              <a:t>Demolish existing visitor contact station</a:t>
            </a:r>
          </a:p>
          <a:p>
            <a:pPr marL="285750" indent="-285750">
              <a:buFont typeface="Arial" panose="020B0604020202020204" pitchFamily="34" charset="0"/>
              <a:buChar char="•"/>
            </a:pPr>
            <a:r>
              <a:rPr lang="en-US" dirty="0"/>
              <a:t>Build new one adjacent to General Store, </a:t>
            </a:r>
          </a:p>
          <a:p>
            <a:pPr marL="285750" indent="-285750">
              <a:buFont typeface="Arial" panose="020B0604020202020204" pitchFamily="34" charset="0"/>
              <a:buChar char="•"/>
            </a:pPr>
            <a:r>
              <a:rPr lang="en-US" dirty="0"/>
              <a:t>Day use area (picnic tables) with outdoor interpretive and orientation exhibits</a:t>
            </a:r>
          </a:p>
          <a:p>
            <a:pPr marL="285750" indent="-285750">
              <a:buFont typeface="Arial" panose="020B0604020202020204" pitchFamily="34" charset="0"/>
              <a:buChar char="•"/>
            </a:pPr>
            <a:endParaRPr lang="en-US" dirty="0"/>
          </a:p>
          <a:p>
            <a:endParaRPr lang="en-US" dirty="0"/>
          </a:p>
        </p:txBody>
      </p:sp>
      <p:pic>
        <p:nvPicPr>
          <p:cNvPr id="5" name="Picture 4" descr="Google Earth view of Stovepipe Wells Village. The red circle on the right shows the visitor contact station which is proposed for demolition. The red arrow points to the location for proposed replacement.">
            <a:extLst>
              <a:ext uri="{FF2B5EF4-FFF2-40B4-BE49-F238E27FC236}">
                <a16:creationId xmlns:a16="http://schemas.microsoft.com/office/drawing/2014/main" id="{77BF8ED9-D00B-493A-9917-ED9C862FED39}"/>
              </a:ext>
            </a:extLst>
          </p:cNvPr>
          <p:cNvPicPr>
            <a:picLocks noChangeAspect="1"/>
          </p:cNvPicPr>
          <p:nvPr/>
        </p:nvPicPr>
        <p:blipFill>
          <a:blip r:embed="rId3"/>
          <a:stretch>
            <a:fillRect/>
          </a:stretch>
        </p:blipFill>
        <p:spPr>
          <a:xfrm>
            <a:off x="44309" y="722531"/>
            <a:ext cx="8410575" cy="4246842"/>
          </a:xfrm>
          <a:prstGeom prst="rect">
            <a:avLst/>
          </a:prstGeom>
          <a:ln>
            <a:solidFill>
              <a:schemeClr val="tx1">
                <a:lumMod val="85000"/>
                <a:lumOff val="15000"/>
              </a:schemeClr>
            </a:solidFill>
          </a:ln>
        </p:spPr>
      </p:pic>
      <p:pic>
        <p:nvPicPr>
          <p:cNvPr id="10" name="Picture 9" descr="Photograph of current Stovepipe Wells visitor contact station. ">
            <a:extLst>
              <a:ext uri="{FF2B5EF4-FFF2-40B4-BE49-F238E27FC236}">
                <a16:creationId xmlns:a16="http://schemas.microsoft.com/office/drawing/2014/main" id="{A1CADF47-58D3-4F11-9520-E8E7825E74FC}"/>
              </a:ext>
            </a:extLst>
          </p:cNvPr>
          <p:cNvPicPr>
            <a:picLocks noChangeAspect="1"/>
          </p:cNvPicPr>
          <p:nvPr/>
        </p:nvPicPr>
        <p:blipFill rotWithShape="1">
          <a:blip r:embed="rId4"/>
          <a:srcRect l="32777" t="35972" r="5741" b="26428"/>
          <a:stretch/>
        </p:blipFill>
        <p:spPr>
          <a:xfrm>
            <a:off x="5396524" y="4076744"/>
            <a:ext cx="6324600" cy="2578598"/>
          </a:xfrm>
          <a:prstGeom prst="rect">
            <a:avLst/>
          </a:prstGeom>
          <a:ln>
            <a:solidFill>
              <a:schemeClr val="tx1">
                <a:lumMod val="85000"/>
                <a:lumOff val="15000"/>
              </a:schemeClr>
            </a:solidFill>
          </a:ln>
        </p:spPr>
      </p:pic>
    </p:spTree>
    <p:extLst>
      <p:ext uri="{BB962C8B-B14F-4D97-AF65-F5344CB8AC3E}">
        <p14:creationId xmlns:p14="http://schemas.microsoft.com/office/powerpoint/2010/main" val="2195284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14</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0" y="0"/>
            <a:ext cx="11713579" cy="646331"/>
          </a:xfrm>
          <a:prstGeom prst="rect">
            <a:avLst/>
          </a:prstGeom>
          <a:noFill/>
        </p:spPr>
        <p:txBody>
          <a:bodyPr wrap="square" rtlCol="0">
            <a:spAutoFit/>
          </a:bodyPr>
          <a:lstStyle/>
          <a:p>
            <a:r>
              <a:rPr lang="en-US" sz="3600" b="1" dirty="0"/>
              <a:t>Fire &amp; Medical response building</a:t>
            </a:r>
          </a:p>
        </p:txBody>
      </p:sp>
      <p:sp>
        <p:nvSpPr>
          <p:cNvPr id="11" name="TextBox 10">
            <a:extLst>
              <a:ext uri="{FF2B5EF4-FFF2-40B4-BE49-F238E27FC236}">
                <a16:creationId xmlns:a16="http://schemas.microsoft.com/office/drawing/2014/main" id="{736FEB57-CCA5-4DE8-ABFA-27AC65D47366}"/>
              </a:ext>
            </a:extLst>
          </p:cNvPr>
          <p:cNvSpPr txBox="1"/>
          <p:nvPr/>
        </p:nvSpPr>
        <p:spPr>
          <a:xfrm>
            <a:off x="6093829" y="819150"/>
            <a:ext cx="4871976" cy="3693319"/>
          </a:xfrm>
          <a:prstGeom prst="rect">
            <a:avLst/>
          </a:prstGeom>
          <a:noFill/>
        </p:spPr>
        <p:txBody>
          <a:bodyPr wrap="square" rtlCol="0">
            <a:spAutoFit/>
          </a:bodyPr>
          <a:lstStyle/>
          <a:p>
            <a:r>
              <a:rPr lang="en-US" dirty="0"/>
              <a:t>Problem:</a:t>
            </a:r>
          </a:p>
          <a:p>
            <a:pPr marL="742950" lvl="1" indent="-285750">
              <a:buFont typeface="Arial" panose="020B0604020202020204" pitchFamily="34" charset="0"/>
              <a:buChar char="•"/>
            </a:pPr>
            <a:r>
              <a:rPr lang="en-US" dirty="0"/>
              <a:t>Smallest available ambulance doesn’t fit inside</a:t>
            </a:r>
            <a:br>
              <a:rPr lang="en-US" dirty="0"/>
            </a:br>
            <a:endParaRPr lang="en-US" dirty="0"/>
          </a:p>
          <a:p>
            <a:r>
              <a:rPr lang="en-US" dirty="0"/>
              <a:t>Proposal:</a:t>
            </a:r>
          </a:p>
          <a:p>
            <a:pPr marL="742950" lvl="1" indent="-285750">
              <a:buFont typeface="Arial" panose="020B0604020202020204" pitchFamily="34" charset="0"/>
              <a:buChar char="•"/>
            </a:pPr>
            <a:r>
              <a:rPr lang="en-US" dirty="0"/>
              <a:t>Replace in the same location</a:t>
            </a:r>
          </a:p>
          <a:p>
            <a:pPr marL="742950" lvl="1" indent="-285750">
              <a:buFont typeface="Arial" panose="020B0604020202020204" pitchFamily="34" charset="0"/>
              <a:buChar char="•"/>
            </a:pPr>
            <a:r>
              <a:rPr lang="en-US" dirty="0"/>
              <a:t>Include staff offices currently in visitor contact station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pic>
        <p:nvPicPr>
          <p:cNvPr id="4" name="Picture 3" descr="A green-wall metal building has white rolling metal garage doors. A white front of an ambulance is shown partially sticking out past the door.">
            <a:extLst>
              <a:ext uri="{FF2B5EF4-FFF2-40B4-BE49-F238E27FC236}">
                <a16:creationId xmlns:a16="http://schemas.microsoft.com/office/drawing/2014/main" id="{E63435D3-0DB1-49CE-A764-1A2829A6AF9F}"/>
              </a:ext>
            </a:extLst>
          </p:cNvPr>
          <p:cNvPicPr>
            <a:picLocks noChangeAspect="1"/>
          </p:cNvPicPr>
          <p:nvPr/>
        </p:nvPicPr>
        <p:blipFill rotWithShape="1">
          <a:blip r:embed="rId3"/>
          <a:srcRect l="31746" b="7778"/>
          <a:stretch/>
        </p:blipFill>
        <p:spPr>
          <a:xfrm>
            <a:off x="0" y="819150"/>
            <a:ext cx="5959092" cy="6038850"/>
          </a:xfrm>
          <a:prstGeom prst="rect">
            <a:avLst/>
          </a:prstGeom>
        </p:spPr>
      </p:pic>
    </p:spTree>
    <p:extLst>
      <p:ext uri="{BB962C8B-B14F-4D97-AF65-F5344CB8AC3E}">
        <p14:creationId xmlns:p14="http://schemas.microsoft.com/office/powerpoint/2010/main" val="268642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15</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0" y="0"/>
            <a:ext cx="11713579" cy="646331"/>
          </a:xfrm>
          <a:prstGeom prst="rect">
            <a:avLst/>
          </a:prstGeom>
          <a:noFill/>
        </p:spPr>
        <p:txBody>
          <a:bodyPr wrap="square" rtlCol="0">
            <a:spAutoFit/>
          </a:bodyPr>
          <a:lstStyle/>
          <a:p>
            <a:r>
              <a:rPr lang="en-US" sz="3600" b="1" dirty="0"/>
              <a:t>Stovepipe Wells airstrip</a:t>
            </a:r>
          </a:p>
        </p:txBody>
      </p:sp>
      <p:pic>
        <p:nvPicPr>
          <p:cNvPr id="5" name="Picture 4" descr="A picture containing sky, outdoor, road, ground&#10;&#10;Description automatically generated">
            <a:extLst>
              <a:ext uri="{FF2B5EF4-FFF2-40B4-BE49-F238E27FC236}">
                <a16:creationId xmlns:a16="http://schemas.microsoft.com/office/drawing/2014/main" id="{61860B95-D263-4ED7-9610-8092A8995B64}"/>
              </a:ext>
            </a:extLst>
          </p:cNvPr>
          <p:cNvPicPr>
            <a:picLocks noChangeAspect="1"/>
          </p:cNvPicPr>
          <p:nvPr/>
        </p:nvPicPr>
        <p:blipFill rotWithShape="1">
          <a:blip r:embed="rId3"/>
          <a:srcRect t="29629"/>
          <a:stretch/>
        </p:blipFill>
        <p:spPr>
          <a:xfrm>
            <a:off x="5113339" y="0"/>
            <a:ext cx="7078660" cy="3320907"/>
          </a:xfrm>
          <a:prstGeom prst="rect">
            <a:avLst/>
          </a:prstGeom>
          <a:ln>
            <a:solidFill>
              <a:schemeClr val="tx1">
                <a:lumMod val="85000"/>
                <a:lumOff val="15000"/>
              </a:schemeClr>
            </a:solidFill>
          </a:ln>
        </p:spPr>
      </p:pic>
      <p:pic>
        <p:nvPicPr>
          <p:cNvPr id="7" name="Picture 6">
            <a:extLst>
              <a:ext uri="{FF2B5EF4-FFF2-40B4-BE49-F238E27FC236}">
                <a16:creationId xmlns:a16="http://schemas.microsoft.com/office/drawing/2014/main" id="{80EB4F98-006C-434A-8FDB-ABEDE9E843A0}"/>
              </a:ext>
            </a:extLst>
          </p:cNvPr>
          <p:cNvPicPr>
            <a:picLocks noChangeAspect="1"/>
          </p:cNvPicPr>
          <p:nvPr/>
        </p:nvPicPr>
        <p:blipFill>
          <a:blip r:embed="rId4"/>
          <a:stretch>
            <a:fillRect/>
          </a:stretch>
        </p:blipFill>
        <p:spPr>
          <a:xfrm>
            <a:off x="4210050" y="3346878"/>
            <a:ext cx="7981949" cy="3511121"/>
          </a:xfrm>
          <a:prstGeom prst="rect">
            <a:avLst/>
          </a:prstGeom>
          <a:ln>
            <a:solidFill>
              <a:schemeClr val="tx1">
                <a:lumMod val="85000"/>
                <a:lumOff val="15000"/>
              </a:schemeClr>
            </a:solidFill>
          </a:ln>
        </p:spPr>
      </p:pic>
      <p:sp>
        <p:nvSpPr>
          <p:cNvPr id="11" name="TextBox 10">
            <a:extLst>
              <a:ext uri="{FF2B5EF4-FFF2-40B4-BE49-F238E27FC236}">
                <a16:creationId xmlns:a16="http://schemas.microsoft.com/office/drawing/2014/main" id="{736FEB57-CCA5-4DE8-ABFA-27AC65D47366}"/>
              </a:ext>
            </a:extLst>
          </p:cNvPr>
          <p:cNvSpPr txBox="1"/>
          <p:nvPr/>
        </p:nvSpPr>
        <p:spPr>
          <a:xfrm>
            <a:off x="241363" y="1143000"/>
            <a:ext cx="4871976" cy="5909310"/>
          </a:xfrm>
          <a:prstGeom prst="rect">
            <a:avLst/>
          </a:prstGeom>
          <a:noFill/>
        </p:spPr>
        <p:txBody>
          <a:bodyPr wrap="square" rtlCol="0">
            <a:spAutoFit/>
          </a:bodyPr>
          <a:lstStyle/>
          <a:p>
            <a:r>
              <a:rPr lang="en-US" dirty="0"/>
              <a:t>Problem:</a:t>
            </a:r>
          </a:p>
          <a:p>
            <a:pPr marL="742950" lvl="1" indent="-285750">
              <a:buFont typeface="Arial" panose="020B0604020202020204" pitchFamily="34" charset="0"/>
              <a:buChar char="•"/>
            </a:pPr>
            <a:r>
              <a:rPr lang="en-US" dirty="0"/>
              <a:t>Paved airstrip needs $3 million in repairs</a:t>
            </a:r>
          </a:p>
          <a:p>
            <a:pPr marL="742950" lvl="1" indent="-285750">
              <a:buFont typeface="Arial" panose="020B0604020202020204" pitchFamily="34" charset="0"/>
              <a:buChar char="•"/>
            </a:pPr>
            <a:r>
              <a:rPr lang="en-US" dirty="0"/>
              <a:t>Potential fund sources point to duplication in services with Furnace Creek airstrip (18 air miles away)</a:t>
            </a:r>
            <a:br>
              <a:rPr lang="en-US" dirty="0"/>
            </a:br>
            <a:endParaRPr lang="en-US" dirty="0"/>
          </a:p>
          <a:p>
            <a:r>
              <a:rPr lang="en-US" dirty="0"/>
              <a:t>Proposal:</a:t>
            </a:r>
          </a:p>
          <a:p>
            <a:pPr marL="742950" lvl="1" indent="-285750">
              <a:buFont typeface="Arial" panose="020B0604020202020204" pitchFamily="34" charset="0"/>
              <a:buChar char="•"/>
            </a:pPr>
            <a:r>
              <a:rPr lang="en-US" dirty="0"/>
              <a:t>Retain paved helipad</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Close/remove airstrip </a:t>
            </a:r>
          </a:p>
          <a:p>
            <a:pPr marL="1200150" lvl="2" indent="-285750">
              <a:buFont typeface="Arial" panose="020B0604020202020204" pitchFamily="34" charset="0"/>
              <a:buChar char="•"/>
            </a:pPr>
            <a:r>
              <a:rPr lang="en-US" dirty="0">
                <a:highlight>
                  <a:srgbClr val="F5F5F5"/>
                </a:highlight>
              </a:rPr>
              <a:t>Restore most of disturbed </a:t>
            </a:r>
            <a:br>
              <a:rPr lang="en-US" dirty="0">
                <a:highlight>
                  <a:srgbClr val="F5F5F5"/>
                </a:highlight>
              </a:rPr>
            </a:br>
            <a:r>
              <a:rPr lang="en-US" dirty="0">
                <a:highlight>
                  <a:srgbClr val="F5F5F5"/>
                </a:highlight>
              </a:rPr>
              <a:t>area with native plants</a:t>
            </a:r>
          </a:p>
          <a:p>
            <a:pPr marL="1200150" lvl="2" indent="-285750">
              <a:buFont typeface="Arial" panose="020B0604020202020204" pitchFamily="34" charset="0"/>
              <a:buChar char="•"/>
            </a:pPr>
            <a:r>
              <a:rPr lang="en-US" dirty="0">
                <a:highlight>
                  <a:srgbClr val="F5F5F5"/>
                </a:highlight>
              </a:rPr>
              <a:t>Consider development of </a:t>
            </a:r>
            <a:br>
              <a:rPr lang="en-US" dirty="0">
                <a:highlight>
                  <a:srgbClr val="F5F5F5"/>
                </a:highlight>
              </a:rPr>
            </a:br>
            <a:r>
              <a:rPr lang="en-US" dirty="0">
                <a:highlight>
                  <a:srgbClr val="F5F5F5"/>
                </a:highlight>
              </a:rPr>
              <a:t>east end as night-sky viewing area </a:t>
            </a:r>
            <a:br>
              <a:rPr lang="en-US" dirty="0">
                <a:highlight>
                  <a:srgbClr val="F5F5F5"/>
                </a:highlight>
              </a:rPr>
            </a:br>
            <a:r>
              <a:rPr lang="en-US" dirty="0">
                <a:highlight>
                  <a:srgbClr val="F5F5F5"/>
                </a:highlight>
              </a:rPr>
              <a:t>(with vault toilet, light barriers)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13463056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16</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0" y="0"/>
            <a:ext cx="11713579" cy="646331"/>
          </a:xfrm>
          <a:prstGeom prst="rect">
            <a:avLst/>
          </a:prstGeom>
          <a:noFill/>
        </p:spPr>
        <p:txBody>
          <a:bodyPr wrap="square" rtlCol="0">
            <a:spAutoFit/>
          </a:bodyPr>
          <a:lstStyle/>
          <a:p>
            <a:r>
              <a:rPr lang="en-US" sz="3600" b="1" dirty="0"/>
              <a:t>Mosaic Canyon Road &amp; Trailhead</a:t>
            </a:r>
          </a:p>
        </p:txBody>
      </p:sp>
      <p:sp>
        <p:nvSpPr>
          <p:cNvPr id="11" name="TextBox 10">
            <a:extLst>
              <a:ext uri="{FF2B5EF4-FFF2-40B4-BE49-F238E27FC236}">
                <a16:creationId xmlns:a16="http://schemas.microsoft.com/office/drawing/2014/main" id="{736FEB57-CCA5-4DE8-ABFA-27AC65D47366}"/>
              </a:ext>
            </a:extLst>
          </p:cNvPr>
          <p:cNvSpPr txBox="1"/>
          <p:nvPr/>
        </p:nvSpPr>
        <p:spPr>
          <a:xfrm>
            <a:off x="74754" y="1149848"/>
            <a:ext cx="4871976" cy="5632311"/>
          </a:xfrm>
          <a:prstGeom prst="rect">
            <a:avLst/>
          </a:prstGeom>
          <a:noFill/>
        </p:spPr>
        <p:txBody>
          <a:bodyPr wrap="square" rtlCol="0">
            <a:spAutoFit/>
          </a:bodyPr>
          <a:lstStyle/>
          <a:p>
            <a:r>
              <a:rPr lang="en-US" dirty="0"/>
              <a:t>Road</a:t>
            </a:r>
          </a:p>
          <a:p>
            <a:pPr marL="742950" lvl="1" indent="-285750">
              <a:buFont typeface="Arial" panose="020B0604020202020204" pitchFamily="34" charset="0"/>
              <a:buChar char="•"/>
            </a:pPr>
            <a:r>
              <a:rPr lang="en-US" dirty="0"/>
              <a:t>Fill could be added to bring up to grade</a:t>
            </a:r>
          </a:p>
          <a:p>
            <a:pPr marL="742950" lvl="1" indent="-285750">
              <a:buFont typeface="Arial" panose="020B0604020202020204" pitchFamily="34" charset="0"/>
              <a:buChar char="•"/>
            </a:pPr>
            <a:r>
              <a:rPr lang="en-US" dirty="0"/>
              <a:t>Range of surfaces to be considered during design:</a:t>
            </a:r>
          </a:p>
          <a:p>
            <a:pPr marL="1200150" lvl="2" indent="-285750">
              <a:buFont typeface="Arial" panose="020B0604020202020204" pitchFamily="34" charset="0"/>
              <a:buChar char="•"/>
            </a:pPr>
            <a:r>
              <a:rPr lang="en-US" dirty="0"/>
              <a:t>soil cement</a:t>
            </a:r>
          </a:p>
          <a:p>
            <a:pPr marL="1200150" lvl="2" indent="-285750">
              <a:buFont typeface="Arial" panose="020B0604020202020204" pitchFamily="34" charset="0"/>
              <a:buChar char="•"/>
            </a:pPr>
            <a:r>
              <a:rPr lang="en-US" dirty="0"/>
              <a:t>decomposing granite</a:t>
            </a:r>
          </a:p>
          <a:p>
            <a:pPr marL="1200150" lvl="2" indent="-285750">
              <a:buFont typeface="Arial" panose="020B0604020202020204" pitchFamily="34" charset="0"/>
              <a:buChar char="•"/>
            </a:pPr>
            <a:r>
              <a:rPr lang="en-US" dirty="0"/>
              <a:t>Porous paving products</a:t>
            </a:r>
          </a:p>
          <a:p>
            <a:pPr marL="1200150" lvl="2" indent="-285750">
              <a:buFont typeface="Arial" panose="020B0604020202020204" pitchFamily="34" charset="0"/>
              <a:buChar char="•"/>
            </a:pPr>
            <a:r>
              <a:rPr lang="en-US" dirty="0"/>
              <a:t>gravel</a:t>
            </a:r>
          </a:p>
          <a:p>
            <a:pPr marL="1200150" lvl="2" indent="-285750">
              <a:buFont typeface="Arial" panose="020B0604020202020204" pitchFamily="34" charset="0"/>
              <a:buChar char="•"/>
            </a:pPr>
            <a:r>
              <a:rPr lang="en-US" dirty="0"/>
              <a:t>chip seal over gravel</a:t>
            </a:r>
          </a:p>
          <a:p>
            <a:pPr marL="1200150" lvl="2" indent="-285750">
              <a:buFont typeface="Arial" panose="020B0604020202020204" pitchFamily="34" charset="0"/>
              <a:buChar char="•"/>
            </a:pPr>
            <a:r>
              <a:rPr lang="en-US" dirty="0"/>
              <a:t>Asphalt</a:t>
            </a:r>
          </a:p>
          <a:p>
            <a:r>
              <a:rPr lang="en-US" dirty="0"/>
              <a:t>Parking area</a:t>
            </a:r>
          </a:p>
          <a:p>
            <a:pPr marL="742950" lvl="1" indent="-285750">
              <a:buFont typeface="Arial" panose="020B0604020202020204" pitchFamily="34" charset="0"/>
              <a:buChar char="•"/>
            </a:pPr>
            <a:r>
              <a:rPr lang="en-US" dirty="0"/>
              <a:t>Same surface as road</a:t>
            </a:r>
          </a:p>
          <a:p>
            <a:pPr marL="742950" lvl="1" indent="-285750">
              <a:buFont typeface="Arial" panose="020B0604020202020204" pitchFamily="34" charset="0"/>
              <a:buChar char="•"/>
            </a:pPr>
            <a:r>
              <a:rPr lang="en-US" dirty="0"/>
              <a:t>Delineate parking space to promote more efficient parking</a:t>
            </a:r>
          </a:p>
          <a:p>
            <a:pPr marL="742950" lvl="1" indent="-285750">
              <a:buFont typeface="Arial" panose="020B0604020202020204" pitchFamily="34" charset="0"/>
              <a:buChar char="•"/>
            </a:pPr>
            <a:r>
              <a:rPr lang="en-US" dirty="0"/>
              <a:t>Add vault toilet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pic>
        <p:nvPicPr>
          <p:cNvPr id="5" name="Picture 4" descr="A picture containing sky, outdoor, mountain, ground&#10;&#10;Description automatically generated">
            <a:extLst>
              <a:ext uri="{FF2B5EF4-FFF2-40B4-BE49-F238E27FC236}">
                <a16:creationId xmlns:a16="http://schemas.microsoft.com/office/drawing/2014/main" id="{2CEA662C-0555-40B6-9763-C5549CF05FA9}"/>
              </a:ext>
            </a:extLst>
          </p:cNvPr>
          <p:cNvPicPr>
            <a:picLocks noChangeAspect="1"/>
          </p:cNvPicPr>
          <p:nvPr/>
        </p:nvPicPr>
        <p:blipFill>
          <a:blip r:embed="rId3"/>
          <a:stretch>
            <a:fillRect/>
          </a:stretch>
        </p:blipFill>
        <p:spPr>
          <a:xfrm>
            <a:off x="5419725" y="646331"/>
            <a:ext cx="6772275" cy="4514850"/>
          </a:xfrm>
          <a:prstGeom prst="rect">
            <a:avLst/>
          </a:prstGeom>
        </p:spPr>
      </p:pic>
    </p:spTree>
    <p:extLst>
      <p:ext uri="{BB962C8B-B14F-4D97-AF65-F5344CB8AC3E}">
        <p14:creationId xmlns:p14="http://schemas.microsoft.com/office/powerpoint/2010/main" val="38126102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17</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0" y="0"/>
            <a:ext cx="11713579" cy="646331"/>
          </a:xfrm>
          <a:prstGeom prst="rect">
            <a:avLst/>
          </a:prstGeom>
          <a:noFill/>
        </p:spPr>
        <p:txBody>
          <a:bodyPr wrap="square" rtlCol="0">
            <a:spAutoFit/>
          </a:bodyPr>
          <a:lstStyle/>
          <a:p>
            <a:r>
              <a:rPr lang="en-US" sz="3600" b="1" dirty="0"/>
              <a:t>Emigrant Junction</a:t>
            </a:r>
          </a:p>
        </p:txBody>
      </p:sp>
      <p:sp>
        <p:nvSpPr>
          <p:cNvPr id="11" name="TextBox 10">
            <a:extLst>
              <a:ext uri="{FF2B5EF4-FFF2-40B4-BE49-F238E27FC236}">
                <a16:creationId xmlns:a16="http://schemas.microsoft.com/office/drawing/2014/main" id="{736FEB57-CCA5-4DE8-ABFA-27AC65D47366}"/>
              </a:ext>
            </a:extLst>
          </p:cNvPr>
          <p:cNvSpPr txBox="1"/>
          <p:nvPr/>
        </p:nvSpPr>
        <p:spPr>
          <a:xfrm>
            <a:off x="333374" y="5384039"/>
            <a:ext cx="5438776" cy="2308324"/>
          </a:xfrm>
          <a:prstGeom prst="rect">
            <a:avLst/>
          </a:prstGeom>
          <a:noFill/>
        </p:spPr>
        <p:txBody>
          <a:bodyPr wrap="square" numCol="1" rtlCol="0">
            <a:spAutoFit/>
          </a:bodyPr>
          <a:lstStyle/>
          <a:p>
            <a:pPr marL="285750" indent="-285750">
              <a:buFont typeface="Arial" panose="020B0604020202020204" pitchFamily="34" charset="0"/>
              <a:buChar char="•"/>
              <a:tabLst>
                <a:tab pos="3257550" algn="l"/>
              </a:tabLst>
            </a:pPr>
            <a:r>
              <a:rPr lang="en-US" dirty="0"/>
              <a:t>Rehabilitate historic ranger station</a:t>
            </a:r>
          </a:p>
          <a:p>
            <a:pPr marL="285750" indent="-285750">
              <a:buFont typeface="Arial" panose="020B0604020202020204" pitchFamily="34" charset="0"/>
              <a:buChar char="•"/>
              <a:tabLst>
                <a:tab pos="3257550" algn="l"/>
              </a:tabLst>
            </a:pPr>
            <a:r>
              <a:rPr lang="en-US" dirty="0"/>
              <a:t>Add a trail with interpretive signs</a:t>
            </a:r>
          </a:p>
          <a:p>
            <a:pPr marL="285750" indent="-285750">
              <a:buFont typeface="Arial" panose="020B0604020202020204" pitchFamily="34" charset="0"/>
              <a:buChar char="•"/>
              <a:tabLst>
                <a:tab pos="3257550" algn="l"/>
              </a:tabLst>
            </a:pPr>
            <a:r>
              <a:rPr lang="en-US" dirty="0"/>
              <a:t>Two trailer pads behind ranger station for volunteers</a:t>
            </a:r>
          </a:p>
          <a:p>
            <a:pPr marL="285750" indent="-285750">
              <a:buFont typeface="Arial" panose="020B0604020202020204" pitchFamily="34" charset="0"/>
              <a:buChar char="•"/>
              <a:tabLst>
                <a:tab pos="3257550" algn="l"/>
              </a:tabLst>
            </a:pPr>
            <a:r>
              <a:rPr lang="en-US" dirty="0"/>
              <a:t>Keep campground rustic</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pic>
        <p:nvPicPr>
          <p:cNvPr id="5" name="Picture 4" descr="A building in the desert&#10;&#10;Description automatically generated with low confidence">
            <a:extLst>
              <a:ext uri="{FF2B5EF4-FFF2-40B4-BE49-F238E27FC236}">
                <a16:creationId xmlns:a16="http://schemas.microsoft.com/office/drawing/2014/main" id="{7D13E97A-F8D3-431F-BA90-58BAD5DD053A}"/>
              </a:ext>
            </a:extLst>
          </p:cNvPr>
          <p:cNvPicPr>
            <a:picLocks noChangeAspect="1"/>
          </p:cNvPicPr>
          <p:nvPr/>
        </p:nvPicPr>
        <p:blipFill rotWithShape="1">
          <a:blip r:embed="rId3"/>
          <a:srcRect l="29166" t="44306" b="12909"/>
          <a:stretch/>
        </p:blipFill>
        <p:spPr>
          <a:xfrm>
            <a:off x="333374" y="742948"/>
            <a:ext cx="11525252" cy="4641091"/>
          </a:xfrm>
          <a:prstGeom prst="rect">
            <a:avLst/>
          </a:prstGeom>
        </p:spPr>
      </p:pic>
      <p:sp>
        <p:nvSpPr>
          <p:cNvPr id="12" name="TextBox 11">
            <a:extLst>
              <a:ext uri="{FF2B5EF4-FFF2-40B4-BE49-F238E27FC236}">
                <a16:creationId xmlns:a16="http://schemas.microsoft.com/office/drawing/2014/main" id="{17B5D796-1B8C-4038-B5D2-B112B2BBED9B}"/>
              </a:ext>
            </a:extLst>
          </p:cNvPr>
          <p:cNvSpPr txBox="1"/>
          <p:nvPr/>
        </p:nvSpPr>
        <p:spPr>
          <a:xfrm>
            <a:off x="6096000" y="5312242"/>
            <a:ext cx="5019675" cy="2308324"/>
          </a:xfrm>
          <a:prstGeom prst="rect">
            <a:avLst/>
          </a:prstGeom>
          <a:noFill/>
        </p:spPr>
        <p:txBody>
          <a:bodyPr wrap="square" numCol="1" rtlCol="0">
            <a:spAutoFit/>
          </a:bodyPr>
          <a:lstStyle/>
          <a:p>
            <a:pPr marL="285750" indent="-285750">
              <a:buFont typeface="Arial" panose="020B0604020202020204" pitchFamily="34" charset="0"/>
              <a:buChar char="•"/>
              <a:tabLst>
                <a:tab pos="3257550" algn="l"/>
              </a:tabLst>
            </a:pPr>
            <a:r>
              <a:rPr lang="en-US" dirty="0"/>
              <a:t>Renovate historic comfort station</a:t>
            </a:r>
          </a:p>
          <a:p>
            <a:pPr marL="742950" lvl="1" indent="-285750">
              <a:buFont typeface="Arial" panose="020B0604020202020204" pitchFamily="34" charset="0"/>
              <a:buChar char="•"/>
              <a:tabLst>
                <a:tab pos="3257550" algn="l"/>
              </a:tabLst>
            </a:pPr>
            <a:r>
              <a:rPr lang="en-US" dirty="0"/>
              <a:t>Make it unisex, with one room accessible</a:t>
            </a:r>
          </a:p>
          <a:p>
            <a:pPr marL="285750" indent="-285750">
              <a:buFont typeface="Arial" panose="020B0604020202020204" pitchFamily="34" charset="0"/>
              <a:buChar char="•"/>
              <a:tabLst>
                <a:tab pos="3257550" algn="l"/>
              </a:tabLst>
            </a:pPr>
            <a:r>
              <a:rPr lang="en-US" dirty="0"/>
              <a:t>Solar power system for ranger station, comfort station, and volunteer trailer sites.</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spTree>
    <p:extLst>
      <p:ext uri="{BB962C8B-B14F-4D97-AF65-F5344CB8AC3E}">
        <p14:creationId xmlns:p14="http://schemas.microsoft.com/office/powerpoint/2010/main" val="3665206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18</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70431" y="0"/>
            <a:ext cx="11713579" cy="646331"/>
          </a:xfrm>
          <a:prstGeom prst="rect">
            <a:avLst/>
          </a:prstGeom>
          <a:noFill/>
        </p:spPr>
        <p:txBody>
          <a:bodyPr wrap="square" rtlCol="0">
            <a:spAutoFit/>
          </a:bodyPr>
          <a:lstStyle/>
          <a:p>
            <a:r>
              <a:rPr lang="en-US" sz="3600" b="1" dirty="0"/>
              <a:t>Water system at Emigrant Junction</a:t>
            </a:r>
          </a:p>
        </p:txBody>
      </p:sp>
      <p:sp>
        <p:nvSpPr>
          <p:cNvPr id="14" name="TextBox 13">
            <a:extLst>
              <a:ext uri="{FF2B5EF4-FFF2-40B4-BE49-F238E27FC236}">
                <a16:creationId xmlns:a16="http://schemas.microsoft.com/office/drawing/2014/main" id="{0354A9E5-F01B-4A8C-9851-6100C98159F7}"/>
              </a:ext>
            </a:extLst>
          </p:cNvPr>
          <p:cNvSpPr txBox="1"/>
          <p:nvPr/>
        </p:nvSpPr>
        <p:spPr>
          <a:xfrm>
            <a:off x="208344" y="5011838"/>
            <a:ext cx="5741043" cy="923330"/>
          </a:xfrm>
          <a:prstGeom prst="rect">
            <a:avLst/>
          </a:prstGeom>
          <a:noFill/>
        </p:spPr>
        <p:txBody>
          <a:bodyPr wrap="square" rtlCol="0">
            <a:spAutoFit/>
          </a:bodyPr>
          <a:lstStyle/>
          <a:p>
            <a:pPr marL="285750" indent="-285750">
              <a:buFont typeface="Arial" panose="020B0604020202020204" pitchFamily="34" charset="0"/>
              <a:buChar char="•"/>
            </a:pPr>
            <a:r>
              <a:rPr lang="en-US" dirty="0"/>
              <a:t>Water system is no longer potable, due to damage</a:t>
            </a:r>
          </a:p>
          <a:p>
            <a:pPr marL="285750" indent="-285750">
              <a:buFont typeface="Arial" panose="020B0604020202020204" pitchFamily="34" charset="0"/>
              <a:buChar char="•"/>
            </a:pPr>
            <a:r>
              <a:rPr lang="en-US" dirty="0"/>
              <a:t>Replace 5 miles of water line</a:t>
            </a:r>
          </a:p>
          <a:p>
            <a:endParaRPr lang="en-US" dirty="0"/>
          </a:p>
        </p:txBody>
      </p:sp>
      <p:pic>
        <p:nvPicPr>
          <p:cNvPr id="4" name="Picture 3" descr="A picture containing outdoor, soil&#10;&#10;Description automatically generated">
            <a:extLst>
              <a:ext uri="{FF2B5EF4-FFF2-40B4-BE49-F238E27FC236}">
                <a16:creationId xmlns:a16="http://schemas.microsoft.com/office/drawing/2014/main" id="{5E8F709C-59A5-4D92-B374-CB1B0F2EBCB4}"/>
              </a:ext>
            </a:extLst>
          </p:cNvPr>
          <p:cNvPicPr>
            <a:picLocks noChangeAspect="1"/>
          </p:cNvPicPr>
          <p:nvPr/>
        </p:nvPicPr>
        <p:blipFill rotWithShape="1">
          <a:blip r:embed="rId3"/>
          <a:srcRect l="24979" t="34936" r="16540" b="20000"/>
          <a:stretch/>
        </p:blipFill>
        <p:spPr>
          <a:xfrm>
            <a:off x="579716" y="1111168"/>
            <a:ext cx="5347504" cy="3090441"/>
          </a:xfrm>
          <a:prstGeom prst="rect">
            <a:avLst/>
          </a:prstGeom>
        </p:spPr>
      </p:pic>
      <p:pic>
        <p:nvPicPr>
          <p:cNvPr id="6" name="Picture 5" descr="A picture containing outdoor, sky, mountain, nature&#10;&#10;Description automatically generated">
            <a:extLst>
              <a:ext uri="{FF2B5EF4-FFF2-40B4-BE49-F238E27FC236}">
                <a16:creationId xmlns:a16="http://schemas.microsoft.com/office/drawing/2014/main" id="{D749F748-2E73-4E64-AD94-3FD6DF7C2035}"/>
              </a:ext>
            </a:extLst>
          </p:cNvPr>
          <p:cNvPicPr>
            <a:picLocks noChangeAspect="1"/>
          </p:cNvPicPr>
          <p:nvPr/>
        </p:nvPicPr>
        <p:blipFill rotWithShape="1">
          <a:blip r:embed="rId4"/>
          <a:srcRect t="16203" r="33882"/>
          <a:stretch/>
        </p:blipFill>
        <p:spPr>
          <a:xfrm>
            <a:off x="6146156" y="1111168"/>
            <a:ext cx="6045843" cy="5746832"/>
          </a:xfrm>
          <a:prstGeom prst="rect">
            <a:avLst/>
          </a:prstGeom>
        </p:spPr>
      </p:pic>
    </p:spTree>
    <p:extLst>
      <p:ext uri="{BB962C8B-B14F-4D97-AF65-F5344CB8AC3E}">
        <p14:creationId xmlns:p14="http://schemas.microsoft.com/office/powerpoint/2010/main" val="759005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19</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70431" y="0"/>
            <a:ext cx="11713579" cy="646331"/>
          </a:xfrm>
          <a:prstGeom prst="rect">
            <a:avLst/>
          </a:prstGeom>
          <a:noFill/>
        </p:spPr>
        <p:txBody>
          <a:bodyPr wrap="square" rtlCol="0">
            <a:spAutoFit/>
          </a:bodyPr>
          <a:lstStyle/>
          <a:p>
            <a:r>
              <a:rPr lang="en-US" sz="3600" b="1" dirty="0"/>
              <a:t>Wastewater system at Emigrant</a:t>
            </a:r>
          </a:p>
        </p:txBody>
      </p:sp>
      <p:sp>
        <p:nvSpPr>
          <p:cNvPr id="9" name="TextBox 8">
            <a:extLst>
              <a:ext uri="{FF2B5EF4-FFF2-40B4-BE49-F238E27FC236}">
                <a16:creationId xmlns:a16="http://schemas.microsoft.com/office/drawing/2014/main" id="{4D0CD988-8D79-412C-8E7E-A80E73E945E5}"/>
              </a:ext>
            </a:extLst>
          </p:cNvPr>
          <p:cNvSpPr txBox="1"/>
          <p:nvPr/>
        </p:nvSpPr>
        <p:spPr>
          <a:xfrm>
            <a:off x="208344" y="3045992"/>
            <a:ext cx="4382705" cy="3139321"/>
          </a:xfrm>
          <a:prstGeom prst="rect">
            <a:avLst/>
          </a:prstGeom>
          <a:noFill/>
        </p:spPr>
        <p:txBody>
          <a:bodyPr wrap="square" rtlCol="0">
            <a:spAutoFit/>
          </a:bodyPr>
          <a:lstStyle/>
          <a:p>
            <a:pPr marL="285750" indent="-285750">
              <a:buFont typeface="Arial" panose="020B0604020202020204" pitchFamily="34" charset="0"/>
              <a:buChar char="•"/>
            </a:pPr>
            <a:r>
              <a:rPr lang="en-US" dirty="0"/>
              <a:t>Restroom serves Emigrant Campground and passers-by on CA-190</a:t>
            </a:r>
            <a:br>
              <a:rPr lang="en-US" dirty="0"/>
            </a:br>
            <a:endParaRPr lang="en-US" dirty="0"/>
          </a:p>
          <a:p>
            <a:pPr marL="285750" indent="-285750">
              <a:buFont typeface="Arial" panose="020B0604020202020204" pitchFamily="34" charset="0"/>
              <a:buChar char="•"/>
            </a:pPr>
            <a:r>
              <a:rPr lang="en-US" dirty="0"/>
              <a:t>Existing leach field is in a wash </a:t>
            </a:r>
            <a:br>
              <a:rPr lang="en-US" dirty="0"/>
            </a:br>
            <a:r>
              <a:rPr lang="en-US" dirty="0"/>
              <a:t>(risk for environmental contamination)</a:t>
            </a:r>
            <a:br>
              <a:rPr lang="en-US" dirty="0"/>
            </a:br>
            <a:endParaRPr lang="en-US" dirty="0"/>
          </a:p>
          <a:p>
            <a:pPr marL="285750" indent="-285750">
              <a:buFont typeface="Arial" panose="020B0604020202020204" pitchFamily="34" charset="0"/>
              <a:buChar char="•"/>
            </a:pPr>
            <a:r>
              <a:rPr lang="en-US" dirty="0"/>
              <a:t>Remove septic system and replace in different location</a:t>
            </a:r>
            <a:br>
              <a:rPr lang="en-US" dirty="0"/>
            </a:br>
            <a:endParaRPr lang="en-US" dirty="0"/>
          </a:p>
          <a:p>
            <a:pPr marL="285750" indent="-285750">
              <a:buFont typeface="Arial" panose="020B0604020202020204" pitchFamily="34" charset="0"/>
              <a:buChar char="•"/>
            </a:pPr>
            <a:r>
              <a:rPr lang="en-US" dirty="0"/>
              <a:t>Construct flood diversion structures</a:t>
            </a:r>
          </a:p>
          <a:p>
            <a:endParaRPr lang="en-US" dirty="0"/>
          </a:p>
        </p:txBody>
      </p:sp>
      <p:pic>
        <p:nvPicPr>
          <p:cNvPr id="5" name="Picture 4" descr="A picture containing sky, road, scene, outdoor&#10;&#10;Description automatically generated">
            <a:extLst>
              <a:ext uri="{FF2B5EF4-FFF2-40B4-BE49-F238E27FC236}">
                <a16:creationId xmlns:a16="http://schemas.microsoft.com/office/drawing/2014/main" id="{596246DA-12E0-42D3-A114-A0CEE0E2029E}"/>
              </a:ext>
            </a:extLst>
          </p:cNvPr>
          <p:cNvPicPr>
            <a:picLocks noChangeAspect="1"/>
          </p:cNvPicPr>
          <p:nvPr/>
        </p:nvPicPr>
        <p:blipFill rotWithShape="1">
          <a:blip r:embed="rId3"/>
          <a:srcRect l="3704" t="31225" b="43195"/>
          <a:stretch/>
        </p:blipFill>
        <p:spPr>
          <a:xfrm>
            <a:off x="208344" y="968999"/>
            <a:ext cx="9906000" cy="1754326"/>
          </a:xfrm>
          <a:prstGeom prst="rect">
            <a:avLst/>
          </a:prstGeom>
        </p:spPr>
      </p:pic>
      <p:pic>
        <p:nvPicPr>
          <p:cNvPr id="10" name="Picture 9" descr="A picture containing outdoor, ground, sky, tree&#10;&#10;Description automatically generated">
            <a:extLst>
              <a:ext uri="{FF2B5EF4-FFF2-40B4-BE49-F238E27FC236}">
                <a16:creationId xmlns:a16="http://schemas.microsoft.com/office/drawing/2014/main" id="{F70F2779-13BD-48E9-821C-3E14BCA152E9}"/>
              </a:ext>
            </a:extLst>
          </p:cNvPr>
          <p:cNvPicPr>
            <a:picLocks noChangeAspect="1"/>
          </p:cNvPicPr>
          <p:nvPr/>
        </p:nvPicPr>
        <p:blipFill rotWithShape="1">
          <a:blip r:embed="rId4"/>
          <a:srcRect l="10834" t="23897" r="20092" b="32353"/>
          <a:stretch/>
        </p:blipFill>
        <p:spPr>
          <a:xfrm>
            <a:off x="4591049" y="2789779"/>
            <a:ext cx="7105651" cy="3000375"/>
          </a:xfrm>
          <a:prstGeom prst="rect">
            <a:avLst/>
          </a:prstGeom>
        </p:spPr>
      </p:pic>
    </p:spTree>
    <p:extLst>
      <p:ext uri="{BB962C8B-B14F-4D97-AF65-F5344CB8AC3E}">
        <p14:creationId xmlns:p14="http://schemas.microsoft.com/office/powerpoint/2010/main" val="2151667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1F34B-93F5-46C0-9BEC-B1A8D55008B4}"/>
              </a:ext>
            </a:extLst>
          </p:cNvPr>
          <p:cNvSpPr>
            <a:spLocks noGrp="1"/>
          </p:cNvSpPr>
          <p:nvPr>
            <p:ph type="title"/>
          </p:nvPr>
        </p:nvSpPr>
        <p:spPr>
          <a:xfrm>
            <a:off x="212651" y="559677"/>
            <a:ext cx="4383255" cy="5484932"/>
          </a:xfrm>
        </p:spPr>
        <p:txBody>
          <a:bodyPr anchor="b">
            <a:normAutofit/>
          </a:bodyPr>
          <a:lstStyle/>
          <a:p>
            <a:r>
              <a:rPr lang="en-US" sz="4400" b="1" i="0" dirty="0"/>
              <a:t>Introductions</a:t>
            </a:r>
          </a:p>
        </p:txBody>
      </p:sp>
      <p:sp>
        <p:nvSpPr>
          <p:cNvPr id="7" name="Slide Number Placeholder 6">
            <a:extLst>
              <a:ext uri="{FF2B5EF4-FFF2-40B4-BE49-F238E27FC236}">
                <a16:creationId xmlns:a16="http://schemas.microsoft.com/office/drawing/2014/main" id="{C7C944DD-F200-6B48-8A79-099A08992A35}"/>
              </a:ext>
            </a:extLst>
          </p:cNvPr>
          <p:cNvSpPr>
            <a:spLocks noGrp="1"/>
          </p:cNvSpPr>
          <p:nvPr>
            <p:ph type="sldNum" sz="quarter" idx="12"/>
          </p:nvPr>
        </p:nvSpPr>
        <p:spPr>
          <a:xfrm>
            <a:off x="11784011" y="5607592"/>
            <a:ext cx="407988" cy="365125"/>
          </a:xfrm>
        </p:spPr>
        <p:txBody>
          <a:bodyPr anchor="ctr">
            <a:normAutofit/>
          </a:bodyPr>
          <a:lstStyle/>
          <a:p>
            <a:pPr>
              <a:spcAft>
                <a:spcPts val="600"/>
              </a:spcAft>
            </a:pPr>
            <a:fld id="{13D2E340-0663-474B-992C-9192B5C45E57}" type="slidenum">
              <a:rPr lang="en-US" smtClean="0"/>
              <a:pPr>
                <a:spcAft>
                  <a:spcPts val="600"/>
                </a:spcAft>
              </a:pPr>
              <a:t>2</a:t>
            </a:fld>
            <a:endParaRPr lang="en-US" dirty="0"/>
          </a:p>
        </p:txBody>
      </p:sp>
      <p:sp>
        <p:nvSpPr>
          <p:cNvPr id="3" name="Text Placeholder 2">
            <a:extLst>
              <a:ext uri="{FF2B5EF4-FFF2-40B4-BE49-F238E27FC236}">
                <a16:creationId xmlns:a16="http://schemas.microsoft.com/office/drawing/2014/main" id="{381FDC16-3D69-48AD-B08B-ED28A10640C1}"/>
              </a:ext>
            </a:extLst>
          </p:cNvPr>
          <p:cNvSpPr>
            <a:spLocks noGrp="1"/>
          </p:cNvSpPr>
          <p:nvPr>
            <p:ph idx="1"/>
          </p:nvPr>
        </p:nvSpPr>
        <p:spPr>
          <a:xfrm>
            <a:off x="5922335" y="0"/>
            <a:ext cx="5861675" cy="6858000"/>
          </a:xfrm>
        </p:spPr>
        <p:txBody>
          <a:bodyPr anchor="ctr">
            <a:normAutofit/>
          </a:bodyPr>
          <a:lstStyle/>
          <a:p>
            <a:pPr marL="627063" indent="-457200">
              <a:lnSpc>
                <a:spcPct val="110000"/>
              </a:lnSpc>
              <a:spcBef>
                <a:spcPct val="0"/>
              </a:spcBef>
              <a:spcAft>
                <a:spcPts val="1200"/>
              </a:spcAft>
              <a:buClr>
                <a:srgbClr val="439EB7"/>
              </a:buClr>
              <a:buFont typeface="Wingdings" panose="05000000000000000000" pitchFamily="2" charset="2"/>
              <a:buChar char="§"/>
            </a:pPr>
            <a:r>
              <a:rPr lang="en-US" sz="2400" dirty="0">
                <a:solidFill>
                  <a:schemeClr val="tx1"/>
                </a:solidFill>
                <a:latin typeface="Frutiger LT Std 45 Light" panose="020B0402020204020204" pitchFamily="34" charset="0"/>
                <a:ea typeface="+mj-ea"/>
                <a:cs typeface="+mj-cs"/>
              </a:rPr>
              <a:t>James </a:t>
            </a:r>
            <a:r>
              <a:rPr lang="en-US" sz="2400" dirty="0" err="1">
                <a:solidFill>
                  <a:schemeClr val="tx1"/>
                </a:solidFill>
                <a:latin typeface="Frutiger LT Std 45 Light" panose="020B0402020204020204" pitchFamily="34" charset="0"/>
                <a:ea typeface="+mj-ea"/>
                <a:cs typeface="+mj-cs"/>
              </a:rPr>
              <a:t>Woosley</a:t>
            </a:r>
            <a:br>
              <a:rPr lang="en-US" sz="2400" dirty="0">
                <a:solidFill>
                  <a:schemeClr val="tx1"/>
                </a:solidFill>
                <a:latin typeface="Frutiger LT Std 45 Light" panose="020B0402020204020204" pitchFamily="34" charset="0"/>
                <a:ea typeface="+mj-ea"/>
                <a:cs typeface="+mj-cs"/>
              </a:rPr>
            </a:br>
            <a:r>
              <a:rPr lang="en-US" sz="2400" dirty="0">
                <a:solidFill>
                  <a:schemeClr val="tx1"/>
                </a:solidFill>
                <a:latin typeface="Frutiger LT Std 45 Light" panose="020B0402020204020204" pitchFamily="34" charset="0"/>
                <a:ea typeface="+mj-ea"/>
                <a:cs typeface="+mj-cs"/>
              </a:rPr>
              <a:t>Acting Superintendent</a:t>
            </a:r>
          </a:p>
          <a:p>
            <a:pPr marL="627063" indent="-457200">
              <a:lnSpc>
                <a:spcPct val="110000"/>
              </a:lnSpc>
              <a:spcBef>
                <a:spcPct val="0"/>
              </a:spcBef>
              <a:spcAft>
                <a:spcPts val="1200"/>
              </a:spcAft>
              <a:buClr>
                <a:srgbClr val="439EB7"/>
              </a:buClr>
              <a:buFont typeface="Wingdings" panose="05000000000000000000" pitchFamily="2" charset="2"/>
              <a:buChar char="§"/>
            </a:pPr>
            <a:r>
              <a:rPr lang="en-US" sz="2400" dirty="0">
                <a:solidFill>
                  <a:schemeClr val="tx1"/>
                </a:solidFill>
                <a:latin typeface="Frutiger LT Std 45 Light" panose="020B0402020204020204" pitchFamily="34" charset="0"/>
                <a:ea typeface="+mj-ea"/>
                <a:cs typeface="+mj-cs"/>
              </a:rPr>
              <a:t>Abby Wines</a:t>
            </a:r>
            <a:br>
              <a:rPr lang="en-US" sz="2400" dirty="0">
                <a:solidFill>
                  <a:schemeClr val="tx1"/>
                </a:solidFill>
                <a:latin typeface="Frutiger LT Std 45 Light" panose="020B0402020204020204" pitchFamily="34" charset="0"/>
                <a:ea typeface="+mj-ea"/>
                <a:cs typeface="+mj-cs"/>
              </a:rPr>
            </a:br>
            <a:r>
              <a:rPr lang="en-US" sz="2400" dirty="0">
                <a:solidFill>
                  <a:schemeClr val="tx1"/>
                </a:solidFill>
                <a:latin typeface="Frutiger LT Std 45 Light" panose="020B0402020204020204" pitchFamily="34" charset="0"/>
                <a:ea typeface="+mj-ea"/>
                <a:cs typeface="+mj-cs"/>
              </a:rPr>
              <a:t>Management Assistant</a:t>
            </a:r>
          </a:p>
          <a:p>
            <a:pPr marL="627063" indent="-457200">
              <a:lnSpc>
                <a:spcPct val="110000"/>
              </a:lnSpc>
              <a:spcBef>
                <a:spcPct val="0"/>
              </a:spcBef>
              <a:spcAft>
                <a:spcPts val="1200"/>
              </a:spcAft>
              <a:buClr>
                <a:srgbClr val="439EB7"/>
              </a:buClr>
              <a:buFont typeface="Wingdings" panose="05000000000000000000" pitchFamily="2" charset="2"/>
              <a:buChar char="§"/>
            </a:pPr>
            <a:r>
              <a:rPr lang="en-US" sz="2400" dirty="0">
                <a:solidFill>
                  <a:schemeClr val="tx1"/>
                </a:solidFill>
                <a:latin typeface="Frutiger LT Std 45 Light" panose="020B0402020204020204" pitchFamily="34" charset="0"/>
                <a:ea typeface="+mj-ea"/>
                <a:cs typeface="+mj-cs"/>
              </a:rPr>
              <a:t>Rob Wissinger</a:t>
            </a:r>
            <a:br>
              <a:rPr lang="en-US" sz="2200" dirty="0">
                <a:solidFill>
                  <a:schemeClr val="tx1"/>
                </a:solidFill>
                <a:latin typeface="Frutiger LT Std 45 Light" panose="020B0402020204020204" pitchFamily="34" charset="0"/>
                <a:ea typeface="+mj-ea"/>
                <a:cs typeface="+mj-cs"/>
              </a:rPr>
            </a:br>
            <a:r>
              <a:rPr lang="en-US" sz="2200" dirty="0">
                <a:solidFill>
                  <a:schemeClr val="tx1"/>
                </a:solidFill>
                <a:latin typeface="Frutiger LT Std 45 Light" panose="020B0402020204020204" pitchFamily="34" charset="0"/>
                <a:ea typeface="+mj-ea"/>
                <a:cs typeface="+mj-cs"/>
              </a:rPr>
              <a:t>Chief Ranger</a:t>
            </a:r>
          </a:p>
          <a:p>
            <a:pPr marL="627063" indent="-457200">
              <a:lnSpc>
                <a:spcPct val="110000"/>
              </a:lnSpc>
              <a:spcBef>
                <a:spcPct val="0"/>
              </a:spcBef>
              <a:spcAft>
                <a:spcPts val="1200"/>
              </a:spcAft>
              <a:buClr>
                <a:srgbClr val="439EB7"/>
              </a:buClr>
              <a:buFont typeface="Wingdings" panose="05000000000000000000" pitchFamily="2" charset="2"/>
              <a:buChar char="§"/>
            </a:pPr>
            <a:r>
              <a:rPr lang="en-US" sz="2200" dirty="0">
                <a:solidFill>
                  <a:schemeClr val="tx1"/>
                </a:solidFill>
                <a:latin typeface="Frutiger LT Std 45 Light" panose="020B0402020204020204" pitchFamily="34" charset="0"/>
                <a:ea typeface="+mj-ea"/>
                <a:cs typeface="+mj-cs"/>
              </a:rPr>
              <a:t>Matthew Yarbrough</a:t>
            </a:r>
            <a:br>
              <a:rPr lang="en-US" sz="2200" dirty="0">
                <a:solidFill>
                  <a:schemeClr val="tx1"/>
                </a:solidFill>
                <a:latin typeface="Frutiger LT Std 45 Light" panose="020B0402020204020204" pitchFamily="34" charset="0"/>
                <a:ea typeface="+mj-ea"/>
                <a:cs typeface="+mj-cs"/>
              </a:rPr>
            </a:br>
            <a:r>
              <a:rPr lang="en-US" sz="2200" dirty="0">
                <a:solidFill>
                  <a:schemeClr val="tx1"/>
                </a:solidFill>
                <a:latin typeface="Frutiger LT Std 45 Light" panose="020B0402020204020204" pitchFamily="34" charset="0"/>
                <a:ea typeface="+mj-ea"/>
                <a:cs typeface="+mj-cs"/>
              </a:rPr>
              <a:t>Volunteer Coordinator / </a:t>
            </a:r>
            <a:br>
              <a:rPr lang="en-US" sz="2200" dirty="0">
                <a:solidFill>
                  <a:schemeClr val="tx1"/>
                </a:solidFill>
                <a:latin typeface="Frutiger LT Std 45 Light" panose="020B0402020204020204" pitchFamily="34" charset="0"/>
                <a:ea typeface="+mj-ea"/>
                <a:cs typeface="+mj-cs"/>
              </a:rPr>
            </a:br>
            <a:r>
              <a:rPr lang="en-US" sz="2200" dirty="0">
                <a:solidFill>
                  <a:schemeClr val="tx1"/>
                </a:solidFill>
                <a:latin typeface="Frutiger LT Std 45 Light" panose="020B0402020204020204" pitchFamily="34" charset="0"/>
                <a:ea typeface="+mj-ea"/>
                <a:cs typeface="+mj-cs"/>
              </a:rPr>
              <a:t>Meeting facilitator</a:t>
            </a:r>
            <a:endParaRPr lang="en-US" sz="2400" dirty="0">
              <a:solidFill>
                <a:schemeClr val="tx1"/>
              </a:solidFill>
              <a:latin typeface="Frutiger LT Std 45 Light" panose="020B0402020204020204" pitchFamily="34" charset="0"/>
              <a:ea typeface="+mj-ea"/>
              <a:cs typeface="+mj-cs"/>
            </a:endParaRPr>
          </a:p>
        </p:txBody>
      </p:sp>
    </p:spTree>
    <p:extLst>
      <p:ext uri="{BB962C8B-B14F-4D97-AF65-F5344CB8AC3E}">
        <p14:creationId xmlns:p14="http://schemas.microsoft.com/office/powerpoint/2010/main" val="16481973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8" name="Picture 27" descr="A car driving down a road&#10;&#10;Description automatically generated with low confidence">
            <a:extLst>
              <a:ext uri="{FF2B5EF4-FFF2-40B4-BE49-F238E27FC236}">
                <a16:creationId xmlns:a16="http://schemas.microsoft.com/office/drawing/2014/main" id="{3D736C02-CF42-4EA2-8C54-81F40D494407}"/>
              </a:ext>
            </a:extLst>
          </p:cNvPr>
          <p:cNvPicPr>
            <a:picLocks noChangeAspect="1"/>
          </p:cNvPicPr>
          <p:nvPr/>
        </p:nvPicPr>
        <p:blipFill rotWithShape="1">
          <a:blip r:embed="rId4">
            <a:alphaModFix amt="65000"/>
            <a:extLst>
              <a:ext uri="{28A0092B-C50C-407E-A947-70E740481C1C}">
                <a14:useLocalDpi xmlns:a14="http://schemas.microsoft.com/office/drawing/2010/main"/>
              </a:ext>
            </a:extLst>
          </a:blip>
          <a:srcRect/>
          <a:stretch/>
        </p:blipFill>
        <p:spPr>
          <a:xfrm>
            <a:off x="0" y="0"/>
            <a:ext cx="4890977" cy="6858000"/>
          </a:xfrm>
          <a:prstGeom prst="rect">
            <a:avLst/>
          </a:prstGeom>
        </p:spPr>
      </p:pic>
      <p:sp>
        <p:nvSpPr>
          <p:cNvPr id="2" name="Title 1">
            <a:extLst>
              <a:ext uri="{FF2B5EF4-FFF2-40B4-BE49-F238E27FC236}">
                <a16:creationId xmlns:a16="http://schemas.microsoft.com/office/drawing/2014/main" id="{31F35BFF-A889-4B62-BCD4-168715A631DF}"/>
              </a:ext>
            </a:extLst>
          </p:cNvPr>
          <p:cNvSpPr>
            <a:spLocks noGrp="1"/>
          </p:cNvSpPr>
          <p:nvPr>
            <p:ph type="title"/>
          </p:nvPr>
        </p:nvSpPr>
        <p:spPr>
          <a:xfrm>
            <a:off x="0" y="3854302"/>
            <a:ext cx="4890977" cy="1554480"/>
          </a:xfrm>
          <a:solidFill>
            <a:schemeClr val="bg1">
              <a:alpha val="35000"/>
            </a:schemeClr>
          </a:solidFill>
        </p:spPr>
        <p:txBody>
          <a:bodyPr>
            <a:noAutofit/>
          </a:bodyPr>
          <a:lstStyle/>
          <a:p>
            <a:r>
              <a:rPr lang="en-US" sz="3200" b="1" i="0" dirty="0">
                <a:latin typeface="Frutiger LT Std 45 Light" panose="020B0402020204020204" pitchFamily="34" charset="0"/>
              </a:rPr>
              <a:t>No-Action Alternative</a:t>
            </a:r>
          </a:p>
        </p:txBody>
      </p:sp>
      <p:sp>
        <p:nvSpPr>
          <p:cNvPr id="16" name="Text Placeholder 15">
            <a:extLst>
              <a:ext uri="{FF2B5EF4-FFF2-40B4-BE49-F238E27FC236}">
                <a16:creationId xmlns:a16="http://schemas.microsoft.com/office/drawing/2014/main" id="{A761FA4B-43B9-4C0B-BD10-1127709C9786}"/>
              </a:ext>
            </a:extLst>
          </p:cNvPr>
          <p:cNvSpPr>
            <a:spLocks noGrp="1"/>
          </p:cNvSpPr>
          <p:nvPr>
            <p:ph type="body" sz="quarter" idx="18"/>
          </p:nvPr>
        </p:nvSpPr>
        <p:spPr>
          <a:xfrm>
            <a:off x="1" y="5404882"/>
            <a:ext cx="4890976" cy="788581"/>
          </a:xfrm>
          <a:solidFill>
            <a:schemeClr val="bg1">
              <a:alpha val="35000"/>
            </a:schemeClr>
          </a:solidFill>
        </p:spPr>
        <p:txBody>
          <a:bodyPr anchor="ctr">
            <a:noAutofit/>
          </a:bodyPr>
          <a:lstStyle/>
          <a:p>
            <a:r>
              <a:rPr lang="en-US" sz="2400" dirty="0">
                <a:latin typeface="Frutiger LT Std 45 Light" panose="020B0402020204020204" pitchFamily="34" charset="0"/>
              </a:rPr>
              <a:t>“no change in plans”</a:t>
            </a:r>
          </a:p>
        </p:txBody>
      </p:sp>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20</a:t>
            </a:fld>
            <a:endParaRPr lang="en-US" dirty="0"/>
          </a:p>
        </p:txBody>
      </p:sp>
      <p:sp>
        <p:nvSpPr>
          <p:cNvPr id="11" name="Text Placeholder 15">
            <a:extLst>
              <a:ext uri="{FF2B5EF4-FFF2-40B4-BE49-F238E27FC236}">
                <a16:creationId xmlns:a16="http://schemas.microsoft.com/office/drawing/2014/main" id="{48436EF7-43B0-455C-A824-7142ADF3A26C}"/>
              </a:ext>
            </a:extLst>
          </p:cNvPr>
          <p:cNvSpPr txBox="1">
            <a:spLocks/>
          </p:cNvSpPr>
          <p:nvPr/>
        </p:nvSpPr>
        <p:spPr>
          <a:xfrm>
            <a:off x="5486400" y="0"/>
            <a:ext cx="6297610" cy="6858000"/>
          </a:xfrm>
          <a:prstGeom prst="rect">
            <a:avLst/>
          </a:prstGeom>
        </p:spPr>
        <p:txBody>
          <a:bodyPr vert="horz" lIns="91440" tIns="45720" rIns="91440" bIns="45720" rtlCol="0" anchor="ctr">
            <a:noAutofit/>
          </a:bodyPr>
          <a:lstStyle>
            <a:lvl1pPr marL="0" indent="0" algn="r" defTabSz="914400" rtl="0" eaLnBrk="1" latinLnBrk="0" hangingPunct="1">
              <a:lnSpc>
                <a:spcPct val="112000"/>
              </a:lnSpc>
              <a:spcBef>
                <a:spcPts val="900"/>
              </a:spcBef>
              <a:buFont typeface="Arial" panose="020B0604020202020204" pitchFamily="34" charset="0"/>
              <a:buNone/>
              <a:defRPr sz="2000" kern="1200" baseline="0">
                <a:solidFill>
                  <a:schemeClr val="tx1">
                    <a:lumMod val="85000"/>
                    <a:lumOff val="15000"/>
                  </a:schemeClr>
                </a:solidFill>
                <a:latin typeface="+mn-lt"/>
                <a:ea typeface="+mn-ea"/>
                <a:cs typeface="+mn-cs"/>
              </a:defRPr>
            </a:lvl1pPr>
            <a:lvl2pPr marL="402336" indent="0" algn="r" defTabSz="914400" rtl="0" eaLnBrk="1" latinLnBrk="0" hangingPunct="1">
              <a:lnSpc>
                <a:spcPct val="112000"/>
              </a:lnSpc>
              <a:spcBef>
                <a:spcPts val="900"/>
              </a:spcBef>
              <a:buFont typeface="Corbel" panose="020B0503020204020204" pitchFamily="34" charset="0"/>
              <a:buNone/>
              <a:defRPr sz="1800" kern="1200" baseline="0">
                <a:solidFill>
                  <a:schemeClr val="tx1">
                    <a:lumMod val="85000"/>
                    <a:lumOff val="15000"/>
                  </a:schemeClr>
                </a:solidFill>
                <a:latin typeface="+mn-lt"/>
                <a:ea typeface="+mn-ea"/>
                <a:cs typeface="+mn-cs"/>
              </a:defRPr>
            </a:lvl2pPr>
            <a:lvl3pPr marL="859536" indent="0" algn="r" defTabSz="914400" rtl="0" eaLnBrk="1" latinLnBrk="0" hangingPunct="1">
              <a:lnSpc>
                <a:spcPct val="112000"/>
              </a:lnSpc>
              <a:spcBef>
                <a:spcPts val="900"/>
              </a:spcBef>
              <a:buFont typeface="Arial" panose="020B0604020202020204" pitchFamily="34" charset="0"/>
              <a:buNone/>
              <a:defRPr sz="1600" kern="1200" baseline="0">
                <a:solidFill>
                  <a:schemeClr val="tx1">
                    <a:lumMod val="85000"/>
                    <a:lumOff val="15000"/>
                  </a:schemeClr>
                </a:solidFill>
                <a:latin typeface="+mn-lt"/>
                <a:ea typeface="+mn-ea"/>
                <a:cs typeface="+mn-cs"/>
              </a:defRPr>
            </a:lvl3pPr>
            <a:lvl4pPr marL="1316736" indent="0" algn="r" defTabSz="914400" rtl="0" eaLnBrk="1" latinLnBrk="0" hangingPunct="1">
              <a:lnSpc>
                <a:spcPct val="112000"/>
              </a:lnSpc>
              <a:spcBef>
                <a:spcPts val="900"/>
              </a:spcBef>
              <a:buFont typeface="Corbel" panose="020B0503020204020204" pitchFamily="34" charset="0"/>
              <a:buNone/>
              <a:defRPr sz="1400" kern="1200" baseline="0">
                <a:solidFill>
                  <a:schemeClr val="tx1">
                    <a:lumMod val="85000"/>
                    <a:lumOff val="15000"/>
                  </a:schemeClr>
                </a:solidFill>
                <a:latin typeface="+mn-lt"/>
                <a:ea typeface="+mn-ea"/>
                <a:cs typeface="+mn-cs"/>
              </a:defRPr>
            </a:lvl4pPr>
            <a:lvl5pPr marL="1773936" indent="0" algn="r" defTabSz="914400" rtl="0" eaLnBrk="1" latinLnBrk="0" hangingPunct="1">
              <a:lnSpc>
                <a:spcPct val="112000"/>
              </a:lnSpc>
              <a:spcBef>
                <a:spcPts val="900"/>
              </a:spcBef>
              <a:buFont typeface="Arial" panose="020B0604020202020204" pitchFamily="34" charset="0"/>
              <a:buNone/>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512763" indent="-342900" algn="l">
              <a:lnSpc>
                <a:spcPct val="110000"/>
              </a:lnSpc>
              <a:spcBef>
                <a:spcPct val="0"/>
              </a:spcBef>
              <a:spcAft>
                <a:spcPts val="1200"/>
              </a:spcAft>
              <a:buClr>
                <a:srgbClr val="439EB7"/>
              </a:buClr>
              <a:buFont typeface="Arial" panose="020B0604020202020204" pitchFamily="34" charset="0"/>
              <a:buChar char="•"/>
            </a:pPr>
            <a:r>
              <a:rPr lang="en-US" dirty="0">
                <a:solidFill>
                  <a:schemeClr val="tx1"/>
                </a:solidFill>
                <a:latin typeface="Frutiger LT Std 45 Light" panose="020B0402020204020204" pitchFamily="34" charset="0"/>
                <a:ea typeface="+mj-ea"/>
                <a:cs typeface="+mj-cs"/>
              </a:rPr>
              <a:t>Most facilities would remain in their current conditions, with some improvements and repairs</a:t>
            </a:r>
          </a:p>
          <a:p>
            <a:pPr marL="512763" indent="-342900" algn="l">
              <a:lnSpc>
                <a:spcPct val="110000"/>
              </a:lnSpc>
              <a:spcBef>
                <a:spcPct val="0"/>
              </a:spcBef>
              <a:spcAft>
                <a:spcPts val="1200"/>
              </a:spcAft>
              <a:buClr>
                <a:srgbClr val="439EB7"/>
              </a:buClr>
              <a:buFont typeface="Arial" panose="020B0604020202020204" pitchFamily="34" charset="0"/>
              <a:buChar char="•"/>
            </a:pPr>
            <a:r>
              <a:rPr lang="en-US" dirty="0">
                <a:solidFill>
                  <a:schemeClr val="tx1"/>
                </a:solidFill>
                <a:latin typeface="Frutiger LT Std 45 Light" panose="020B0402020204020204" pitchFamily="34" charset="0"/>
                <a:ea typeface="+mj-ea"/>
                <a:cs typeface="+mj-cs"/>
              </a:rPr>
              <a:t>Repair flood diversion structures</a:t>
            </a:r>
          </a:p>
          <a:p>
            <a:pPr marL="512763" indent="-342900" algn="l">
              <a:lnSpc>
                <a:spcPct val="110000"/>
              </a:lnSpc>
              <a:spcBef>
                <a:spcPct val="0"/>
              </a:spcBef>
              <a:spcAft>
                <a:spcPts val="1200"/>
              </a:spcAft>
              <a:buClr>
                <a:srgbClr val="439EB7"/>
              </a:buClr>
              <a:buFont typeface="Arial" panose="020B0604020202020204" pitchFamily="34" charset="0"/>
              <a:buChar char="•"/>
            </a:pPr>
            <a:r>
              <a:rPr lang="en-US" dirty="0">
                <a:solidFill>
                  <a:schemeClr val="tx1"/>
                </a:solidFill>
                <a:latin typeface="Frutiger LT Std 45 Light" panose="020B0402020204020204" pitchFamily="34" charset="0"/>
                <a:ea typeface="+mj-ea"/>
                <a:cs typeface="+mj-cs"/>
              </a:rPr>
              <a:t>Convert the airstrip to gravel </a:t>
            </a:r>
            <a:br>
              <a:rPr lang="en-US" dirty="0">
                <a:solidFill>
                  <a:schemeClr val="tx1"/>
                </a:solidFill>
                <a:latin typeface="Frutiger LT Std 45 Light" panose="020B0402020204020204" pitchFamily="34" charset="0"/>
                <a:ea typeface="+mj-ea"/>
                <a:cs typeface="+mj-cs"/>
              </a:rPr>
            </a:br>
            <a:r>
              <a:rPr lang="en-US" dirty="0">
                <a:solidFill>
                  <a:schemeClr val="tx1"/>
                </a:solidFill>
                <a:latin typeface="Frutiger LT Std 45 Light" panose="020B0402020204020204" pitchFamily="34" charset="0"/>
                <a:ea typeface="+mj-ea"/>
                <a:cs typeface="+mj-cs"/>
              </a:rPr>
              <a:t>(2002 General Management Plan)</a:t>
            </a:r>
          </a:p>
          <a:p>
            <a:pPr marL="512763" indent="-342900" algn="l">
              <a:lnSpc>
                <a:spcPct val="110000"/>
              </a:lnSpc>
              <a:spcBef>
                <a:spcPct val="0"/>
              </a:spcBef>
              <a:spcAft>
                <a:spcPts val="1200"/>
              </a:spcAft>
              <a:buClr>
                <a:srgbClr val="439EB7"/>
              </a:buClr>
              <a:buFont typeface="Arial" panose="020B0604020202020204" pitchFamily="34" charset="0"/>
              <a:buChar char="•"/>
            </a:pPr>
            <a:r>
              <a:rPr lang="en-US" dirty="0">
                <a:solidFill>
                  <a:schemeClr val="tx1"/>
                </a:solidFill>
                <a:latin typeface="Frutiger LT Std 45 Light" panose="020B0402020204020204" pitchFamily="34" charset="0"/>
                <a:ea typeface="+mj-ea"/>
                <a:cs typeface="+mj-cs"/>
              </a:rPr>
              <a:t>Improve the helipad </a:t>
            </a:r>
          </a:p>
        </p:txBody>
      </p:sp>
    </p:spTree>
    <p:extLst>
      <p:ext uri="{BB962C8B-B14F-4D97-AF65-F5344CB8AC3E}">
        <p14:creationId xmlns:p14="http://schemas.microsoft.com/office/powerpoint/2010/main" val="11385877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4B94B90C-EA52-43B7-8D7A-03628826DB18}"/>
              </a:ext>
            </a:extLst>
          </p:cNvPr>
          <p:cNvPicPr>
            <a:picLocks noChangeAspect="1"/>
          </p:cNvPicPr>
          <p:nvPr/>
        </p:nvPicPr>
        <p:blipFill rotWithShape="1">
          <a:blip r:embed="rId4">
            <a:alphaModFix amt="65000"/>
            <a:extLst>
              <a:ext uri="{28A0092B-C50C-407E-A947-70E740481C1C}">
                <a14:useLocalDpi xmlns:a14="http://schemas.microsoft.com/office/drawing/2010/main"/>
              </a:ext>
            </a:extLst>
          </a:blip>
          <a:srcRect/>
          <a:stretch/>
        </p:blipFill>
        <p:spPr>
          <a:xfrm>
            <a:off x="5317" y="0"/>
            <a:ext cx="4890976" cy="6858000"/>
          </a:xfrm>
          <a:prstGeom prst="rect">
            <a:avLst/>
          </a:prstGeom>
        </p:spPr>
      </p:pic>
      <p:sp>
        <p:nvSpPr>
          <p:cNvPr id="2" name="Title 1">
            <a:extLst>
              <a:ext uri="{FF2B5EF4-FFF2-40B4-BE49-F238E27FC236}">
                <a16:creationId xmlns:a16="http://schemas.microsoft.com/office/drawing/2014/main" id="{F672769D-B8C8-4982-AE15-C41C3D921D39}"/>
              </a:ext>
            </a:extLst>
          </p:cNvPr>
          <p:cNvSpPr>
            <a:spLocks noGrp="1"/>
          </p:cNvSpPr>
          <p:nvPr>
            <p:ph type="title"/>
          </p:nvPr>
        </p:nvSpPr>
        <p:spPr>
          <a:xfrm>
            <a:off x="-1" y="4852954"/>
            <a:ext cx="4890978" cy="616687"/>
          </a:xfrm>
          <a:solidFill>
            <a:schemeClr val="bg1">
              <a:alpha val="35000"/>
            </a:schemeClr>
          </a:solidFill>
        </p:spPr>
        <p:txBody>
          <a:bodyPr>
            <a:normAutofit/>
          </a:bodyPr>
          <a:lstStyle/>
          <a:p>
            <a:r>
              <a:rPr lang="en-US" sz="3600" b="1" i="0" dirty="0">
                <a:latin typeface="Frutiger LT Std 45 Light" panose="020B0402020204020204" pitchFamily="34" charset="0"/>
              </a:rPr>
              <a:t>How to Comment</a:t>
            </a:r>
          </a:p>
        </p:txBody>
      </p:sp>
      <p:sp>
        <p:nvSpPr>
          <p:cNvPr id="3" name="Content Placeholder 2">
            <a:extLst>
              <a:ext uri="{FF2B5EF4-FFF2-40B4-BE49-F238E27FC236}">
                <a16:creationId xmlns:a16="http://schemas.microsoft.com/office/drawing/2014/main" id="{3AD45E12-8254-4FAB-AF03-3FA92E2DC3BF}"/>
              </a:ext>
            </a:extLst>
          </p:cNvPr>
          <p:cNvSpPr>
            <a:spLocks noGrp="1"/>
          </p:cNvSpPr>
          <p:nvPr>
            <p:ph idx="4294967295"/>
          </p:nvPr>
        </p:nvSpPr>
        <p:spPr>
          <a:xfrm>
            <a:off x="5289697" y="0"/>
            <a:ext cx="6494313" cy="6858000"/>
          </a:xfrm>
        </p:spPr>
        <p:txBody>
          <a:bodyPr anchor="ctr">
            <a:normAutofit/>
          </a:bodyPr>
          <a:lstStyle/>
          <a:p>
            <a:pPr marL="169863" indent="0">
              <a:lnSpc>
                <a:spcPct val="130000"/>
              </a:lnSpc>
              <a:spcBef>
                <a:spcPct val="0"/>
              </a:spcBef>
              <a:spcAft>
                <a:spcPts val="1200"/>
              </a:spcAft>
              <a:buClr>
                <a:srgbClr val="439EB7"/>
              </a:buClr>
              <a:buNone/>
            </a:pPr>
            <a:r>
              <a:rPr lang="en-US" dirty="0">
                <a:solidFill>
                  <a:schemeClr val="tx1"/>
                </a:solidFill>
                <a:latin typeface="Frutiger LT Std 45 Light" panose="020B0402020204020204" pitchFamily="34" charset="0"/>
                <a:ea typeface="+mj-ea"/>
                <a:cs typeface="+mj-cs"/>
              </a:rPr>
              <a:t>Public participation is an important element of the planning process. We invite you to review and comment on this EA by Feb. 28. </a:t>
            </a:r>
            <a:br>
              <a:rPr lang="en-US" dirty="0">
                <a:solidFill>
                  <a:schemeClr val="tx1"/>
                </a:solidFill>
                <a:latin typeface="Frutiger LT Std 45 Light" panose="020B0402020204020204" pitchFamily="34" charset="0"/>
                <a:ea typeface="+mj-ea"/>
                <a:cs typeface="+mj-cs"/>
              </a:rPr>
            </a:br>
            <a:br>
              <a:rPr lang="en-US" dirty="0">
                <a:solidFill>
                  <a:schemeClr val="tx1"/>
                </a:solidFill>
                <a:latin typeface="Frutiger LT Std 45 Light" panose="020B0402020204020204" pitchFamily="34" charset="0"/>
                <a:ea typeface="+mj-ea"/>
                <a:cs typeface="+mj-cs"/>
              </a:rPr>
            </a:br>
            <a:r>
              <a:rPr lang="en-US" dirty="0">
                <a:solidFill>
                  <a:schemeClr val="tx1"/>
                </a:solidFill>
                <a:latin typeface="Frutiger LT Std 45 Light" panose="020B0402020204020204" pitchFamily="34" charset="0"/>
                <a:ea typeface="+mj-ea"/>
                <a:cs typeface="+mj-cs"/>
              </a:rPr>
              <a:t>The full document is available at </a:t>
            </a:r>
            <a:r>
              <a:rPr lang="en-US" b="1" u="sng" dirty="0">
                <a:solidFill>
                  <a:schemeClr val="tx1"/>
                </a:solidFill>
                <a:uFill>
                  <a:solidFill>
                    <a:srgbClr val="439EB7"/>
                  </a:solidFill>
                </a:uFill>
                <a:latin typeface="Frutiger LT Std 45 Light" panose="020B0402020204020204" pitchFamily="34" charset="0"/>
                <a:ea typeface="+mj-ea"/>
                <a:cs typeface="+mj-cs"/>
                <a:hlinkClick r:id="rId5">
                  <a:extLst>
                    <a:ext uri="{A12FA001-AC4F-418D-AE19-62706E023703}">
                      <ahyp:hlinkClr xmlns:ahyp="http://schemas.microsoft.com/office/drawing/2018/hyperlinkcolor" val="tx"/>
                    </a:ext>
                  </a:extLst>
                </a:hlinkClick>
              </a:rPr>
              <a:t>parkplanning.nps.gov/StovepipeWellsPlan</a:t>
            </a:r>
            <a:endParaRPr lang="en-US" b="1" u="sng" dirty="0">
              <a:solidFill>
                <a:schemeClr val="tx1"/>
              </a:solidFill>
              <a:uFill>
                <a:solidFill>
                  <a:srgbClr val="439EB7"/>
                </a:solidFill>
              </a:uFill>
              <a:latin typeface="Frutiger LT Std 45 Light" panose="020B0402020204020204" pitchFamily="34" charset="0"/>
              <a:ea typeface="+mj-ea"/>
              <a:cs typeface="+mj-cs"/>
            </a:endParaRPr>
          </a:p>
          <a:p>
            <a:pPr marL="169863" indent="0">
              <a:lnSpc>
                <a:spcPct val="130000"/>
              </a:lnSpc>
              <a:spcBef>
                <a:spcPct val="0"/>
              </a:spcBef>
              <a:spcAft>
                <a:spcPts val="1200"/>
              </a:spcAft>
              <a:buClr>
                <a:srgbClr val="439EB7"/>
              </a:buClr>
              <a:buNone/>
            </a:pPr>
            <a:r>
              <a:rPr lang="en-US" dirty="0">
                <a:solidFill>
                  <a:schemeClr val="tx1"/>
                </a:solidFill>
                <a:uFill>
                  <a:solidFill>
                    <a:srgbClr val="439EB7"/>
                  </a:solidFill>
                </a:uFill>
                <a:latin typeface="Frutiger LT Std 45 Light" panose="020B0402020204020204" pitchFamily="34" charset="0"/>
                <a:ea typeface="+mj-ea"/>
                <a:cs typeface="+mj-cs"/>
              </a:rPr>
              <a:t>Please share your comments online at the same web address </a:t>
            </a:r>
            <a:r>
              <a:rPr lang="en-US" dirty="0">
                <a:solidFill>
                  <a:schemeClr val="tx1"/>
                </a:solidFill>
                <a:latin typeface="Frutiger LT Std 45 Light" panose="020B0402020204020204" pitchFamily="34" charset="0"/>
                <a:ea typeface="+mj-ea"/>
                <a:cs typeface="+mj-cs"/>
              </a:rPr>
              <a:t>or mail your comments to:</a:t>
            </a:r>
          </a:p>
          <a:p>
            <a:pPr marL="914400" indent="0">
              <a:lnSpc>
                <a:spcPct val="100000"/>
              </a:lnSpc>
              <a:spcBef>
                <a:spcPct val="0"/>
              </a:spcBef>
              <a:buClr>
                <a:srgbClr val="439EB7"/>
              </a:buClr>
              <a:buNone/>
            </a:pPr>
            <a:r>
              <a:rPr lang="en-US" dirty="0">
                <a:solidFill>
                  <a:schemeClr val="tx1"/>
                </a:solidFill>
                <a:latin typeface="Frutiger LT Std 45 Light" panose="020B0402020204020204" pitchFamily="34" charset="0"/>
                <a:ea typeface="+mj-ea"/>
                <a:cs typeface="+mj-cs"/>
              </a:rPr>
              <a:t>Death Valley National Park </a:t>
            </a:r>
          </a:p>
          <a:p>
            <a:pPr marL="914400" indent="0">
              <a:lnSpc>
                <a:spcPct val="100000"/>
              </a:lnSpc>
              <a:spcBef>
                <a:spcPct val="0"/>
              </a:spcBef>
              <a:buClr>
                <a:srgbClr val="439EB7"/>
              </a:buClr>
              <a:buNone/>
            </a:pPr>
            <a:r>
              <a:rPr lang="en-US" dirty="0">
                <a:solidFill>
                  <a:schemeClr val="tx1"/>
                </a:solidFill>
                <a:latin typeface="Frutiger LT Std 45 Light" panose="020B0402020204020204" pitchFamily="34" charset="0"/>
                <a:ea typeface="+mj-ea"/>
                <a:cs typeface="+mj-cs"/>
              </a:rPr>
              <a:t>Attention: Compliance Office </a:t>
            </a:r>
          </a:p>
          <a:p>
            <a:pPr marL="914400" indent="0">
              <a:lnSpc>
                <a:spcPct val="100000"/>
              </a:lnSpc>
              <a:spcBef>
                <a:spcPct val="0"/>
              </a:spcBef>
              <a:buClr>
                <a:srgbClr val="439EB7"/>
              </a:buClr>
              <a:buNone/>
            </a:pPr>
            <a:r>
              <a:rPr lang="en-US" dirty="0">
                <a:solidFill>
                  <a:schemeClr val="tx1"/>
                </a:solidFill>
                <a:latin typeface="Frutiger LT Std 45 Light" panose="020B0402020204020204" pitchFamily="34" charset="0"/>
                <a:ea typeface="+mj-ea"/>
                <a:cs typeface="+mj-cs"/>
              </a:rPr>
              <a:t>P.O. Box 579</a:t>
            </a:r>
          </a:p>
          <a:p>
            <a:pPr marL="914400" indent="0">
              <a:lnSpc>
                <a:spcPct val="100000"/>
              </a:lnSpc>
              <a:spcBef>
                <a:spcPct val="0"/>
              </a:spcBef>
              <a:buClr>
                <a:srgbClr val="439EB7"/>
              </a:buClr>
              <a:buNone/>
            </a:pPr>
            <a:r>
              <a:rPr lang="en-US" dirty="0">
                <a:solidFill>
                  <a:schemeClr val="tx1"/>
                </a:solidFill>
                <a:latin typeface="Frutiger LT Std 45 Light" panose="020B0402020204020204" pitchFamily="34" charset="0"/>
                <a:ea typeface="+mj-ea"/>
                <a:cs typeface="+mj-cs"/>
              </a:rPr>
              <a:t>Death Valley, CA 92328 </a:t>
            </a:r>
            <a:endParaRPr lang="en-US" sz="2200" dirty="0">
              <a:solidFill>
                <a:schemeClr val="tx1"/>
              </a:solidFill>
              <a:latin typeface="Frutiger LT Std 45 Light" panose="020B0402020204020204" pitchFamily="34" charset="0"/>
              <a:ea typeface="+mj-ea"/>
              <a:cs typeface="+mj-cs"/>
            </a:endParaRPr>
          </a:p>
        </p:txBody>
      </p:sp>
      <p:sp>
        <p:nvSpPr>
          <p:cNvPr id="4" name="Slide Number Placeholder 3">
            <a:extLst>
              <a:ext uri="{FF2B5EF4-FFF2-40B4-BE49-F238E27FC236}">
                <a16:creationId xmlns:a16="http://schemas.microsoft.com/office/drawing/2014/main" id="{D0C282D6-6FE9-264F-8985-EBC964197BF5}"/>
              </a:ext>
            </a:extLst>
          </p:cNvPr>
          <p:cNvSpPr>
            <a:spLocks noGrp="1"/>
          </p:cNvSpPr>
          <p:nvPr>
            <p:ph type="sldNum" sz="quarter" idx="12"/>
          </p:nvPr>
        </p:nvSpPr>
        <p:spPr>
          <a:xfrm>
            <a:off x="11784011" y="5607592"/>
            <a:ext cx="407988" cy="365125"/>
          </a:xfrm>
          <a:prstGeom prst="rect">
            <a:avLst/>
          </a:prstGeom>
        </p:spPr>
        <p:txBody>
          <a:bodyPr/>
          <a:lstStyle/>
          <a:p>
            <a:fld id="{13D2E340-0663-474B-992C-9192B5C45E57}" type="slidenum">
              <a:rPr lang="en-US" smtClean="0"/>
              <a:t>21</a:t>
            </a:fld>
            <a:endParaRPr lang="en-US" dirty="0"/>
          </a:p>
        </p:txBody>
      </p:sp>
      <p:sp>
        <p:nvSpPr>
          <p:cNvPr id="8" name="Text Placeholder 15">
            <a:extLst>
              <a:ext uri="{FF2B5EF4-FFF2-40B4-BE49-F238E27FC236}">
                <a16:creationId xmlns:a16="http://schemas.microsoft.com/office/drawing/2014/main" id="{C879394D-C4CA-40A0-915E-B538F0CA9FC1}"/>
              </a:ext>
            </a:extLst>
          </p:cNvPr>
          <p:cNvSpPr txBox="1">
            <a:spLocks/>
          </p:cNvSpPr>
          <p:nvPr/>
        </p:nvSpPr>
        <p:spPr>
          <a:xfrm>
            <a:off x="-1" y="5469642"/>
            <a:ext cx="4890977" cy="723826"/>
          </a:xfrm>
          <a:prstGeom prst="rect">
            <a:avLst/>
          </a:prstGeom>
          <a:solidFill>
            <a:schemeClr val="bg1">
              <a:alpha val="35000"/>
            </a:schemeClr>
          </a:solidFill>
        </p:spPr>
        <p:txBody>
          <a:bodyPr vert="horz" lIns="91440" tIns="45720" rIns="91440" bIns="45720" rtlCol="0" anchor="b">
            <a:noAutofit/>
          </a:bodyPr>
          <a:lstStyle>
            <a:lvl1pPr marL="0" indent="0" algn="r" defTabSz="914400" rtl="0" eaLnBrk="1" latinLnBrk="0" hangingPunct="1">
              <a:lnSpc>
                <a:spcPct val="112000"/>
              </a:lnSpc>
              <a:spcBef>
                <a:spcPts val="900"/>
              </a:spcBef>
              <a:buFont typeface="Arial" panose="020B0604020202020204" pitchFamily="34" charset="0"/>
              <a:buNone/>
              <a:defRPr sz="2000" kern="1200" baseline="0">
                <a:solidFill>
                  <a:schemeClr val="tx1">
                    <a:lumMod val="85000"/>
                    <a:lumOff val="15000"/>
                  </a:schemeClr>
                </a:solidFill>
                <a:latin typeface="+mn-lt"/>
                <a:ea typeface="+mn-ea"/>
                <a:cs typeface="+mn-cs"/>
              </a:defRPr>
            </a:lvl1pPr>
            <a:lvl2pPr marL="402336" indent="0" algn="r" defTabSz="914400" rtl="0" eaLnBrk="1" latinLnBrk="0" hangingPunct="1">
              <a:lnSpc>
                <a:spcPct val="112000"/>
              </a:lnSpc>
              <a:spcBef>
                <a:spcPts val="900"/>
              </a:spcBef>
              <a:buFont typeface="Corbel" panose="020B0503020204020204" pitchFamily="34" charset="0"/>
              <a:buNone/>
              <a:defRPr sz="1800" kern="1200" baseline="0">
                <a:solidFill>
                  <a:schemeClr val="tx1">
                    <a:lumMod val="85000"/>
                    <a:lumOff val="15000"/>
                  </a:schemeClr>
                </a:solidFill>
                <a:latin typeface="+mn-lt"/>
                <a:ea typeface="+mn-ea"/>
                <a:cs typeface="+mn-cs"/>
              </a:defRPr>
            </a:lvl2pPr>
            <a:lvl3pPr marL="859536" indent="0" algn="r" defTabSz="914400" rtl="0" eaLnBrk="1" latinLnBrk="0" hangingPunct="1">
              <a:lnSpc>
                <a:spcPct val="112000"/>
              </a:lnSpc>
              <a:spcBef>
                <a:spcPts val="900"/>
              </a:spcBef>
              <a:buFont typeface="Arial" panose="020B0604020202020204" pitchFamily="34" charset="0"/>
              <a:buNone/>
              <a:defRPr sz="1600" kern="1200" baseline="0">
                <a:solidFill>
                  <a:schemeClr val="tx1">
                    <a:lumMod val="85000"/>
                    <a:lumOff val="15000"/>
                  </a:schemeClr>
                </a:solidFill>
                <a:latin typeface="+mn-lt"/>
                <a:ea typeface="+mn-ea"/>
                <a:cs typeface="+mn-cs"/>
              </a:defRPr>
            </a:lvl3pPr>
            <a:lvl4pPr marL="1316736" indent="0" algn="r" defTabSz="914400" rtl="0" eaLnBrk="1" latinLnBrk="0" hangingPunct="1">
              <a:lnSpc>
                <a:spcPct val="112000"/>
              </a:lnSpc>
              <a:spcBef>
                <a:spcPts val="900"/>
              </a:spcBef>
              <a:buFont typeface="Corbel" panose="020B0503020204020204" pitchFamily="34" charset="0"/>
              <a:buNone/>
              <a:defRPr sz="1400" kern="1200" baseline="0">
                <a:solidFill>
                  <a:schemeClr val="tx1">
                    <a:lumMod val="85000"/>
                    <a:lumOff val="15000"/>
                  </a:schemeClr>
                </a:solidFill>
                <a:latin typeface="+mn-lt"/>
                <a:ea typeface="+mn-ea"/>
                <a:cs typeface="+mn-cs"/>
              </a:defRPr>
            </a:lvl4pPr>
            <a:lvl5pPr marL="1773936" indent="0" algn="r" defTabSz="914400" rtl="0" eaLnBrk="1" latinLnBrk="0" hangingPunct="1">
              <a:lnSpc>
                <a:spcPct val="112000"/>
              </a:lnSpc>
              <a:spcBef>
                <a:spcPts val="900"/>
              </a:spcBef>
              <a:buFont typeface="Arial" panose="020B0604020202020204" pitchFamily="34" charset="0"/>
              <a:buNone/>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r>
              <a:rPr lang="en-US" i="1" dirty="0">
                <a:latin typeface="Frutiger LT Std 45 Light" panose="020B0402020204020204" pitchFamily="34" charset="0"/>
              </a:rPr>
              <a:t>Please share your comments no later than </a:t>
            </a:r>
            <a:r>
              <a:rPr lang="en-US" b="1" i="1" dirty="0">
                <a:latin typeface="Frutiger LT Std 45 Light" panose="020B0402020204020204" pitchFamily="34" charset="0"/>
              </a:rPr>
              <a:t>February 28, 2022</a:t>
            </a:r>
          </a:p>
        </p:txBody>
      </p:sp>
    </p:spTree>
    <p:extLst>
      <p:ext uri="{BB962C8B-B14F-4D97-AF65-F5344CB8AC3E}">
        <p14:creationId xmlns:p14="http://schemas.microsoft.com/office/powerpoint/2010/main" val="2977379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8DCA46-603B-4178-8707-30E192CE6B8D}"/>
              </a:ext>
            </a:extLst>
          </p:cNvPr>
          <p:cNvSpPr>
            <a:spLocks noGrp="1"/>
          </p:cNvSpPr>
          <p:nvPr>
            <p:ph type="title"/>
          </p:nvPr>
        </p:nvSpPr>
        <p:spPr>
          <a:xfrm>
            <a:off x="692888" y="3278372"/>
            <a:ext cx="3833906" cy="2221622"/>
          </a:xfrm>
        </p:spPr>
        <p:txBody>
          <a:bodyPr vert="horz" lIns="91440" tIns="45720" rIns="91440" bIns="45720" rtlCol="0" anchor="b">
            <a:normAutofit/>
          </a:bodyPr>
          <a:lstStyle/>
          <a:p>
            <a:r>
              <a:rPr lang="en-US" b="1" i="0" kern="1200" cap="none" baseline="0" dirty="0">
                <a:latin typeface="Frutiger LT Std 45 Light" panose="020B0402020204020204" pitchFamily="34" charset="0"/>
              </a:rPr>
              <a:t>Questions?</a:t>
            </a:r>
          </a:p>
        </p:txBody>
      </p:sp>
      <p:sp>
        <p:nvSpPr>
          <p:cNvPr id="10" name="Slide Number Placeholder 2">
            <a:extLst>
              <a:ext uri="{FF2B5EF4-FFF2-40B4-BE49-F238E27FC236}">
                <a16:creationId xmlns:a16="http://schemas.microsoft.com/office/drawing/2014/main" id="{ABD968C4-5731-4887-B9F9-5555DEEA78D3}"/>
              </a:ext>
            </a:extLst>
          </p:cNvPr>
          <p:cNvSpPr>
            <a:spLocks noGrp="1"/>
          </p:cNvSpPr>
          <p:nvPr>
            <p:ph type="sldNum" sz="quarter" idx="12"/>
          </p:nvPr>
        </p:nvSpPr>
        <p:spPr>
          <a:xfrm>
            <a:off x="11784011" y="5607592"/>
            <a:ext cx="407988" cy="365125"/>
          </a:xfrm>
        </p:spPr>
        <p:txBody>
          <a:bodyPr/>
          <a:lstStyle/>
          <a:p>
            <a:pPr>
              <a:spcAft>
                <a:spcPts val="600"/>
              </a:spcAft>
            </a:pPr>
            <a:fld id="{13D2E340-0663-474B-992C-9192B5C45E57}" type="slidenum">
              <a:rPr lang="en-US" noProof="0" smtClean="0"/>
              <a:pPr>
                <a:spcAft>
                  <a:spcPts val="600"/>
                </a:spcAft>
              </a:pPr>
              <a:t>22</a:t>
            </a:fld>
            <a:endParaRPr lang="en-US" noProof="0" dirty="0"/>
          </a:p>
        </p:txBody>
      </p:sp>
      <p:sp>
        <p:nvSpPr>
          <p:cNvPr id="8" name="TextBox 7">
            <a:hlinkClick r:id="rId3"/>
            <a:extLst>
              <a:ext uri="{FF2B5EF4-FFF2-40B4-BE49-F238E27FC236}">
                <a16:creationId xmlns:a16="http://schemas.microsoft.com/office/drawing/2014/main" id="{5FC6C278-4035-446A-A94B-030E792FDDF5}"/>
              </a:ext>
            </a:extLst>
          </p:cNvPr>
          <p:cNvSpPr txBox="1"/>
          <p:nvPr/>
        </p:nvSpPr>
        <p:spPr>
          <a:xfrm>
            <a:off x="81733" y="3278372"/>
            <a:ext cx="4514173" cy="2855913"/>
          </a:xfrm>
          <a:prstGeom prst="rect">
            <a:avLst/>
          </a:prstGeom>
        </p:spPr>
        <p:txBody>
          <a:bodyPr vert="horz" lIns="91440" tIns="45720" rIns="91440" bIns="45720" rtlCol="0" anchor="b">
            <a:normAutofit/>
          </a:bodyPr>
          <a:lstStyle/>
          <a:p>
            <a:pPr algn="r" defTabSz="914400">
              <a:lnSpc>
                <a:spcPct val="112000"/>
              </a:lnSpc>
              <a:spcBef>
                <a:spcPts val="900"/>
              </a:spcBef>
              <a:spcAft>
                <a:spcPts val="600"/>
              </a:spcAft>
            </a:pPr>
            <a:r>
              <a:rPr lang="en-US" sz="2000" b="0" kern="1200" baseline="0" dirty="0">
                <a:solidFill>
                  <a:schemeClr val="bg1"/>
                </a:solidFill>
                <a:latin typeface="Frutiger LT Std 45 Light" panose="020B0402020204020204" pitchFamily="34" charset="0"/>
              </a:rPr>
              <a:t>Thanks for your time and participation</a:t>
            </a:r>
          </a:p>
        </p:txBody>
      </p:sp>
      <p:pic>
        <p:nvPicPr>
          <p:cNvPr id="7" name="Picture Placeholder 6" descr="A picture containing text, sky, outdoor, ground&#10;&#10;Description automatically generated">
            <a:extLst>
              <a:ext uri="{FF2B5EF4-FFF2-40B4-BE49-F238E27FC236}">
                <a16:creationId xmlns:a16="http://schemas.microsoft.com/office/drawing/2014/main" id="{3077AD51-F547-497C-93D1-4B86D8962C56}"/>
              </a:ext>
            </a:extLst>
          </p:cNvPr>
          <p:cNvPicPr>
            <a:picLocks noGrp="1" noChangeAspect="1"/>
          </p:cNvPicPr>
          <p:nvPr>
            <p:ph type="pic" sz="quarter" idx="19"/>
          </p:nvPr>
        </p:nvPicPr>
        <p:blipFill rotWithShape="1">
          <a:blip r:embed="rId4">
            <a:extLst>
              <a:ext uri="{28A0092B-C50C-407E-A947-70E740481C1C}">
                <a14:useLocalDpi xmlns:a14="http://schemas.microsoft.com/office/drawing/2010/main"/>
              </a:ext>
            </a:extLst>
          </a:blip>
          <a:srcRect t="-2"/>
          <a:stretch/>
        </p:blipFill>
        <p:spPr>
          <a:xfrm>
            <a:off x="4888134" y="0"/>
            <a:ext cx="7303865" cy="6858000"/>
          </a:xfrm>
          <a:noFill/>
        </p:spPr>
      </p:pic>
      <p:sp>
        <p:nvSpPr>
          <p:cNvPr id="5" name="Slide Number Placeholder 4" hidden="1">
            <a:extLst>
              <a:ext uri="{FF2B5EF4-FFF2-40B4-BE49-F238E27FC236}">
                <a16:creationId xmlns:a16="http://schemas.microsoft.com/office/drawing/2014/main" id="{C8D30775-E195-4C4C-93B0-0261753A3724}"/>
              </a:ext>
            </a:extLst>
          </p:cNvPr>
          <p:cNvSpPr>
            <a:spLocks noGrp="1"/>
          </p:cNvSpPr>
          <p:nvPr>
            <p:ph type="sldNum" sz="quarter" idx="4294967295"/>
          </p:nvPr>
        </p:nvSpPr>
        <p:spPr>
          <a:xfrm>
            <a:off x="11784011" y="5607592"/>
            <a:ext cx="407988" cy="365125"/>
          </a:xfrm>
        </p:spPr>
        <p:txBody>
          <a:bodyPr/>
          <a:lstStyle/>
          <a:p>
            <a:pPr>
              <a:spcAft>
                <a:spcPts val="600"/>
              </a:spcAft>
            </a:pPr>
            <a:fld id="{13D2E340-0663-474B-992C-9192B5C45E57}" type="slidenum">
              <a:rPr lang="en-US" smtClean="0"/>
              <a:pPr>
                <a:spcAft>
                  <a:spcPts val="600"/>
                </a:spcAft>
              </a:pPr>
              <a:t>22</a:t>
            </a:fld>
            <a:endParaRPr lang="en-US" dirty="0"/>
          </a:p>
        </p:txBody>
      </p:sp>
    </p:spTree>
    <p:extLst>
      <p:ext uri="{BB962C8B-B14F-4D97-AF65-F5344CB8AC3E}">
        <p14:creationId xmlns:p14="http://schemas.microsoft.com/office/powerpoint/2010/main" val="2394598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1F34B-93F5-46C0-9BEC-B1A8D55008B4}"/>
              </a:ext>
            </a:extLst>
          </p:cNvPr>
          <p:cNvSpPr>
            <a:spLocks noGrp="1"/>
          </p:cNvSpPr>
          <p:nvPr>
            <p:ph type="title"/>
          </p:nvPr>
        </p:nvSpPr>
        <p:spPr>
          <a:xfrm>
            <a:off x="650358" y="791538"/>
            <a:ext cx="3833906" cy="5274923"/>
          </a:xfrm>
        </p:spPr>
        <p:txBody>
          <a:bodyPr anchor="b">
            <a:normAutofit/>
          </a:bodyPr>
          <a:lstStyle/>
          <a:p>
            <a:r>
              <a:rPr lang="en-US" sz="4400" b="1" i="0" dirty="0"/>
              <a:t>Agenda</a:t>
            </a:r>
            <a:endParaRPr lang="en-US" sz="3600" b="1" i="0" dirty="0"/>
          </a:p>
        </p:txBody>
      </p:sp>
      <p:sp>
        <p:nvSpPr>
          <p:cNvPr id="7" name="Slide Number Placeholder 6">
            <a:extLst>
              <a:ext uri="{FF2B5EF4-FFF2-40B4-BE49-F238E27FC236}">
                <a16:creationId xmlns:a16="http://schemas.microsoft.com/office/drawing/2014/main" id="{C7C944DD-F200-6B48-8A79-099A08992A35}"/>
              </a:ext>
            </a:extLst>
          </p:cNvPr>
          <p:cNvSpPr>
            <a:spLocks noGrp="1"/>
          </p:cNvSpPr>
          <p:nvPr>
            <p:ph type="sldNum" sz="quarter" idx="12"/>
          </p:nvPr>
        </p:nvSpPr>
        <p:spPr>
          <a:xfrm>
            <a:off x="11784011" y="5607592"/>
            <a:ext cx="407988" cy="365125"/>
          </a:xfrm>
        </p:spPr>
        <p:txBody>
          <a:bodyPr anchor="ctr">
            <a:normAutofit/>
          </a:bodyPr>
          <a:lstStyle/>
          <a:p>
            <a:pPr>
              <a:spcAft>
                <a:spcPts val="600"/>
              </a:spcAft>
            </a:pPr>
            <a:fld id="{13D2E340-0663-474B-992C-9192B5C45E57}" type="slidenum">
              <a:rPr lang="en-US" smtClean="0"/>
              <a:pPr>
                <a:spcAft>
                  <a:spcPts val="600"/>
                </a:spcAft>
              </a:pPr>
              <a:t>3</a:t>
            </a:fld>
            <a:endParaRPr lang="en-US" dirty="0"/>
          </a:p>
        </p:txBody>
      </p:sp>
      <p:sp>
        <p:nvSpPr>
          <p:cNvPr id="3" name="Text Placeholder 2">
            <a:extLst>
              <a:ext uri="{FF2B5EF4-FFF2-40B4-BE49-F238E27FC236}">
                <a16:creationId xmlns:a16="http://schemas.microsoft.com/office/drawing/2014/main" id="{381FDC16-3D69-48AD-B08B-ED28A10640C1}"/>
              </a:ext>
            </a:extLst>
          </p:cNvPr>
          <p:cNvSpPr>
            <a:spLocks noGrp="1"/>
          </p:cNvSpPr>
          <p:nvPr>
            <p:ph idx="1"/>
          </p:nvPr>
        </p:nvSpPr>
        <p:spPr>
          <a:xfrm>
            <a:off x="5922335" y="0"/>
            <a:ext cx="5861675" cy="6858000"/>
          </a:xfrm>
        </p:spPr>
        <p:txBody>
          <a:bodyPr anchor="ctr">
            <a:normAutofit/>
          </a:bodyPr>
          <a:lstStyle/>
          <a:p>
            <a:pPr marL="627063" indent="-457200">
              <a:lnSpc>
                <a:spcPct val="110000"/>
              </a:lnSpc>
              <a:spcBef>
                <a:spcPct val="0"/>
              </a:spcBef>
              <a:spcAft>
                <a:spcPts val="1200"/>
              </a:spcAft>
              <a:buClr>
                <a:srgbClr val="439EB7"/>
              </a:buClr>
              <a:buFont typeface="Wingdings" panose="05000000000000000000" pitchFamily="2" charset="2"/>
              <a:buChar char="§"/>
            </a:pPr>
            <a:r>
              <a:rPr lang="en-US" sz="2400" dirty="0">
                <a:solidFill>
                  <a:schemeClr val="tx1"/>
                </a:solidFill>
                <a:latin typeface="Frutiger LT Std 45 Light" panose="020B0402020204020204" pitchFamily="34" charset="0"/>
                <a:ea typeface="+mj-ea"/>
                <a:cs typeface="+mj-cs"/>
              </a:rPr>
              <a:t>Meeting format</a:t>
            </a:r>
          </a:p>
          <a:p>
            <a:pPr marL="627063" indent="-457200">
              <a:lnSpc>
                <a:spcPct val="110000"/>
              </a:lnSpc>
              <a:spcBef>
                <a:spcPct val="0"/>
              </a:spcBef>
              <a:spcAft>
                <a:spcPts val="1200"/>
              </a:spcAft>
              <a:buClr>
                <a:srgbClr val="439EB7"/>
              </a:buClr>
              <a:buFont typeface="Wingdings" panose="05000000000000000000" pitchFamily="2" charset="2"/>
              <a:buChar char="§"/>
            </a:pPr>
            <a:r>
              <a:rPr lang="en-US" sz="2400" dirty="0">
                <a:solidFill>
                  <a:schemeClr val="tx1"/>
                </a:solidFill>
                <a:latin typeface="Frutiger LT Std 45 Light" panose="020B0402020204020204" pitchFamily="34" charset="0"/>
                <a:ea typeface="+mj-ea"/>
                <a:cs typeface="+mj-cs"/>
              </a:rPr>
              <a:t>Presentation</a:t>
            </a:r>
          </a:p>
          <a:p>
            <a:pPr marL="1029399" lvl="1" indent="-457200">
              <a:lnSpc>
                <a:spcPct val="110000"/>
              </a:lnSpc>
              <a:spcBef>
                <a:spcPct val="0"/>
              </a:spcBef>
              <a:spcAft>
                <a:spcPts val="1200"/>
              </a:spcAft>
              <a:buClr>
                <a:srgbClr val="439EB7"/>
              </a:buClr>
              <a:buFont typeface="Wingdings" panose="05000000000000000000" pitchFamily="2" charset="2"/>
              <a:buChar char="§"/>
            </a:pPr>
            <a:r>
              <a:rPr lang="en-US" sz="2200" dirty="0">
                <a:solidFill>
                  <a:schemeClr val="tx1"/>
                </a:solidFill>
                <a:latin typeface="Frutiger LT Std 45 Light" panose="020B0402020204020204" pitchFamily="34" charset="0"/>
                <a:ea typeface="+mj-ea"/>
                <a:cs typeface="+mj-cs"/>
              </a:rPr>
              <a:t>Context / timelines</a:t>
            </a:r>
          </a:p>
          <a:p>
            <a:pPr marL="1029399" lvl="1" indent="-457200">
              <a:lnSpc>
                <a:spcPct val="110000"/>
              </a:lnSpc>
              <a:spcBef>
                <a:spcPct val="0"/>
              </a:spcBef>
              <a:spcAft>
                <a:spcPts val="1200"/>
              </a:spcAft>
              <a:buClr>
                <a:srgbClr val="439EB7"/>
              </a:buClr>
              <a:buFont typeface="Wingdings" panose="05000000000000000000" pitchFamily="2" charset="2"/>
              <a:buChar char="§"/>
            </a:pPr>
            <a:r>
              <a:rPr lang="en-US" sz="2200" dirty="0">
                <a:solidFill>
                  <a:schemeClr val="tx1"/>
                </a:solidFill>
                <a:latin typeface="Frutiger LT Std 45 Light" panose="020B0402020204020204" pitchFamily="34" charset="0"/>
                <a:ea typeface="+mj-ea"/>
                <a:cs typeface="+mj-cs"/>
              </a:rPr>
              <a:t>Park overview</a:t>
            </a:r>
          </a:p>
          <a:p>
            <a:pPr marL="1029399" lvl="1" indent="-457200">
              <a:lnSpc>
                <a:spcPct val="110000"/>
              </a:lnSpc>
              <a:spcBef>
                <a:spcPct val="0"/>
              </a:spcBef>
              <a:spcAft>
                <a:spcPts val="1200"/>
              </a:spcAft>
              <a:buClr>
                <a:srgbClr val="439EB7"/>
              </a:buClr>
              <a:buFont typeface="Wingdings" panose="05000000000000000000" pitchFamily="2" charset="2"/>
              <a:buChar char="§"/>
            </a:pPr>
            <a:r>
              <a:rPr lang="en-US" sz="2200" dirty="0">
                <a:solidFill>
                  <a:schemeClr val="tx1"/>
                </a:solidFill>
                <a:latin typeface="Frutiger LT Std 45 Light" panose="020B0402020204020204" pitchFamily="34" charset="0"/>
                <a:ea typeface="+mj-ea"/>
                <a:cs typeface="+mj-cs"/>
              </a:rPr>
              <a:t>Preferred Alternative</a:t>
            </a:r>
          </a:p>
          <a:p>
            <a:pPr marL="1029399" lvl="1" indent="-457200">
              <a:lnSpc>
                <a:spcPct val="110000"/>
              </a:lnSpc>
              <a:spcBef>
                <a:spcPct val="0"/>
              </a:spcBef>
              <a:spcAft>
                <a:spcPts val="1200"/>
              </a:spcAft>
              <a:buClr>
                <a:srgbClr val="439EB7"/>
              </a:buClr>
              <a:buFont typeface="Wingdings" panose="05000000000000000000" pitchFamily="2" charset="2"/>
              <a:buChar char="§"/>
            </a:pPr>
            <a:r>
              <a:rPr lang="en-US" sz="2200" dirty="0">
                <a:solidFill>
                  <a:schemeClr val="tx1"/>
                </a:solidFill>
                <a:latin typeface="Frutiger LT Std 45 Light" panose="020B0402020204020204" pitchFamily="34" charset="0"/>
                <a:ea typeface="+mj-ea"/>
                <a:cs typeface="+mj-cs"/>
              </a:rPr>
              <a:t>No Action Alternative</a:t>
            </a:r>
          </a:p>
          <a:p>
            <a:pPr marL="1029399" lvl="1" indent="-457200">
              <a:lnSpc>
                <a:spcPct val="110000"/>
              </a:lnSpc>
              <a:spcBef>
                <a:spcPct val="0"/>
              </a:spcBef>
              <a:spcAft>
                <a:spcPts val="1200"/>
              </a:spcAft>
              <a:buClr>
                <a:srgbClr val="439EB7"/>
              </a:buClr>
              <a:buFont typeface="Wingdings" panose="05000000000000000000" pitchFamily="2" charset="2"/>
              <a:buChar char="§"/>
            </a:pPr>
            <a:r>
              <a:rPr lang="en-US" sz="2200" dirty="0">
                <a:solidFill>
                  <a:schemeClr val="tx1"/>
                </a:solidFill>
                <a:latin typeface="Frutiger LT Std 45 Light" panose="020B0402020204020204" pitchFamily="34" charset="0"/>
                <a:ea typeface="+mj-ea"/>
                <a:cs typeface="+mj-cs"/>
              </a:rPr>
              <a:t>How to Comment</a:t>
            </a:r>
          </a:p>
          <a:p>
            <a:pPr marL="627063" indent="-457200">
              <a:lnSpc>
                <a:spcPct val="110000"/>
              </a:lnSpc>
              <a:spcBef>
                <a:spcPct val="0"/>
              </a:spcBef>
              <a:spcAft>
                <a:spcPts val="1200"/>
              </a:spcAft>
              <a:buClr>
                <a:srgbClr val="439EB7"/>
              </a:buClr>
              <a:buFont typeface="Wingdings" panose="05000000000000000000" pitchFamily="2" charset="2"/>
              <a:buChar char="§"/>
            </a:pPr>
            <a:r>
              <a:rPr lang="en-US" sz="2400" dirty="0">
                <a:solidFill>
                  <a:schemeClr val="tx1"/>
                </a:solidFill>
                <a:latin typeface="Frutiger LT Std 45 Light" panose="020B0402020204020204" pitchFamily="34" charset="0"/>
                <a:ea typeface="+mj-ea"/>
                <a:cs typeface="+mj-cs"/>
              </a:rPr>
              <a:t>Question and Answer Session</a:t>
            </a:r>
          </a:p>
          <a:p>
            <a:pPr marL="1029399" lvl="1" indent="-457200">
              <a:lnSpc>
                <a:spcPct val="110000"/>
              </a:lnSpc>
              <a:spcBef>
                <a:spcPct val="0"/>
              </a:spcBef>
              <a:spcAft>
                <a:spcPts val="1200"/>
              </a:spcAft>
              <a:buClr>
                <a:srgbClr val="439EB7"/>
              </a:buClr>
              <a:buFont typeface="Wingdings" panose="05000000000000000000" pitchFamily="2" charset="2"/>
              <a:buChar char="§"/>
            </a:pPr>
            <a:endParaRPr lang="en-US" sz="2200" dirty="0">
              <a:solidFill>
                <a:schemeClr val="tx1"/>
              </a:solidFill>
              <a:latin typeface="Frutiger LT Std 45 Light" panose="020B0402020204020204" pitchFamily="34" charset="0"/>
              <a:ea typeface="+mj-ea"/>
              <a:cs typeface="+mj-cs"/>
            </a:endParaRPr>
          </a:p>
        </p:txBody>
      </p:sp>
    </p:spTree>
    <p:extLst>
      <p:ext uri="{BB962C8B-B14F-4D97-AF65-F5344CB8AC3E}">
        <p14:creationId xmlns:p14="http://schemas.microsoft.com/office/powerpoint/2010/main" val="1707474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1F34B-93F5-46C0-9BEC-B1A8D55008B4}"/>
              </a:ext>
            </a:extLst>
          </p:cNvPr>
          <p:cNvSpPr>
            <a:spLocks noGrp="1"/>
          </p:cNvSpPr>
          <p:nvPr>
            <p:ph type="title"/>
          </p:nvPr>
        </p:nvSpPr>
        <p:spPr>
          <a:xfrm>
            <a:off x="650358" y="791538"/>
            <a:ext cx="3833906" cy="5274923"/>
          </a:xfrm>
        </p:spPr>
        <p:txBody>
          <a:bodyPr anchor="b">
            <a:normAutofit/>
          </a:bodyPr>
          <a:lstStyle/>
          <a:p>
            <a:r>
              <a:rPr lang="en-US" sz="4400" b="1" i="0" dirty="0"/>
              <a:t>Meeting Format</a:t>
            </a:r>
            <a:endParaRPr lang="en-US" sz="3600" b="1" i="0" dirty="0"/>
          </a:p>
        </p:txBody>
      </p:sp>
      <p:sp>
        <p:nvSpPr>
          <p:cNvPr id="7" name="Slide Number Placeholder 6">
            <a:extLst>
              <a:ext uri="{FF2B5EF4-FFF2-40B4-BE49-F238E27FC236}">
                <a16:creationId xmlns:a16="http://schemas.microsoft.com/office/drawing/2014/main" id="{C7C944DD-F200-6B48-8A79-099A08992A35}"/>
              </a:ext>
            </a:extLst>
          </p:cNvPr>
          <p:cNvSpPr>
            <a:spLocks noGrp="1"/>
          </p:cNvSpPr>
          <p:nvPr>
            <p:ph type="sldNum" sz="quarter" idx="12"/>
          </p:nvPr>
        </p:nvSpPr>
        <p:spPr>
          <a:xfrm>
            <a:off x="11784011" y="5607592"/>
            <a:ext cx="407988" cy="365125"/>
          </a:xfrm>
        </p:spPr>
        <p:txBody>
          <a:bodyPr anchor="ctr">
            <a:normAutofit/>
          </a:bodyPr>
          <a:lstStyle/>
          <a:p>
            <a:pPr>
              <a:spcAft>
                <a:spcPts val="600"/>
              </a:spcAft>
            </a:pPr>
            <a:fld id="{13D2E340-0663-474B-992C-9192B5C45E57}" type="slidenum">
              <a:rPr lang="en-US" smtClean="0"/>
              <a:pPr>
                <a:spcAft>
                  <a:spcPts val="600"/>
                </a:spcAft>
              </a:pPr>
              <a:t>4</a:t>
            </a:fld>
            <a:endParaRPr lang="en-US" dirty="0"/>
          </a:p>
        </p:txBody>
      </p:sp>
      <p:sp>
        <p:nvSpPr>
          <p:cNvPr id="3" name="Text Placeholder 2">
            <a:extLst>
              <a:ext uri="{FF2B5EF4-FFF2-40B4-BE49-F238E27FC236}">
                <a16:creationId xmlns:a16="http://schemas.microsoft.com/office/drawing/2014/main" id="{381FDC16-3D69-48AD-B08B-ED28A10640C1}"/>
              </a:ext>
            </a:extLst>
          </p:cNvPr>
          <p:cNvSpPr>
            <a:spLocks noGrp="1"/>
          </p:cNvSpPr>
          <p:nvPr>
            <p:ph idx="1"/>
          </p:nvPr>
        </p:nvSpPr>
        <p:spPr>
          <a:xfrm>
            <a:off x="4651131" y="0"/>
            <a:ext cx="7132879" cy="6858000"/>
          </a:xfrm>
        </p:spPr>
        <p:txBody>
          <a:bodyPr anchor="ctr">
            <a:normAutofit/>
          </a:bodyPr>
          <a:lstStyle/>
          <a:p>
            <a:pPr marL="572199" lvl="1" indent="0">
              <a:lnSpc>
                <a:spcPct val="110000"/>
              </a:lnSpc>
              <a:spcBef>
                <a:spcPct val="0"/>
              </a:spcBef>
              <a:spcAft>
                <a:spcPts val="1200"/>
              </a:spcAft>
              <a:buClr>
                <a:srgbClr val="439EB7"/>
              </a:buClr>
              <a:buNone/>
            </a:pPr>
            <a:r>
              <a:rPr lang="en-US" sz="2200" dirty="0">
                <a:solidFill>
                  <a:schemeClr val="tx1"/>
                </a:solidFill>
                <a:latin typeface="Frutiger LT Std 45 Light" panose="020B0402020204020204" pitchFamily="34" charset="0"/>
                <a:ea typeface="+mj-ea"/>
                <a:cs typeface="+mj-cs"/>
              </a:rPr>
              <a:t>Slides can be downloaded at:</a:t>
            </a:r>
            <a:br>
              <a:rPr lang="en-US" sz="2200" dirty="0">
                <a:solidFill>
                  <a:schemeClr val="tx1"/>
                </a:solidFill>
                <a:latin typeface="Frutiger LT Std 45 Light" panose="020B0402020204020204" pitchFamily="34" charset="0"/>
                <a:ea typeface="+mj-ea"/>
                <a:cs typeface="+mj-cs"/>
              </a:rPr>
            </a:br>
            <a:r>
              <a:rPr lang="en-US" sz="2200" dirty="0">
                <a:solidFill>
                  <a:schemeClr val="tx1"/>
                </a:solidFill>
                <a:latin typeface="Frutiger LT Std 45 Light" panose="020B0402020204020204" pitchFamily="34" charset="0"/>
                <a:ea typeface="+mj-ea"/>
                <a:cs typeface="+mj-cs"/>
                <a:hlinkClick r:id="rId4"/>
              </a:rPr>
              <a:t>parkplanning.nps.gov/</a:t>
            </a:r>
            <a:r>
              <a:rPr lang="en-US" sz="2200" dirty="0" err="1">
                <a:solidFill>
                  <a:schemeClr val="tx1"/>
                </a:solidFill>
                <a:latin typeface="Frutiger LT Std 45 Light" panose="020B0402020204020204" pitchFamily="34" charset="0"/>
                <a:ea typeface="+mj-ea"/>
                <a:cs typeface="+mj-cs"/>
                <a:hlinkClick r:id="rId4"/>
              </a:rPr>
              <a:t>StovepipeWellsPlan</a:t>
            </a:r>
            <a:endParaRPr lang="en-US" sz="2200" dirty="0">
              <a:solidFill>
                <a:schemeClr val="tx1"/>
              </a:solidFill>
              <a:latin typeface="Frutiger LT Std 45 Light" panose="020B0402020204020204" pitchFamily="34" charset="0"/>
              <a:ea typeface="+mj-ea"/>
              <a:cs typeface="+mj-cs"/>
            </a:endParaRPr>
          </a:p>
          <a:p>
            <a:pPr marL="572199" lvl="1" indent="0">
              <a:lnSpc>
                <a:spcPct val="110000"/>
              </a:lnSpc>
              <a:spcBef>
                <a:spcPct val="0"/>
              </a:spcBef>
              <a:spcAft>
                <a:spcPts val="1200"/>
              </a:spcAft>
              <a:buClr>
                <a:srgbClr val="439EB7"/>
              </a:buClr>
              <a:buNone/>
            </a:pPr>
            <a:r>
              <a:rPr lang="en-US" sz="2200" b="1" dirty="0">
                <a:solidFill>
                  <a:schemeClr val="tx1"/>
                </a:solidFill>
                <a:latin typeface="Frutiger LT Std 45 Light" panose="020B0402020204020204" pitchFamily="34" charset="0"/>
                <a:ea typeface="+mj-ea"/>
                <a:cs typeface="+mj-cs"/>
              </a:rPr>
              <a:t>Captioning (auto-generated)</a:t>
            </a:r>
          </a:p>
          <a:p>
            <a:pPr marL="915099" lvl="1" indent="-342900">
              <a:lnSpc>
                <a:spcPct val="110000"/>
              </a:lnSpc>
              <a:spcBef>
                <a:spcPct val="0"/>
              </a:spcBef>
              <a:spcAft>
                <a:spcPts val="1200"/>
              </a:spcAft>
              <a:buClr>
                <a:srgbClr val="439EB7"/>
              </a:buClr>
            </a:pPr>
            <a:r>
              <a:rPr lang="en-US" sz="2200" dirty="0">
                <a:solidFill>
                  <a:schemeClr val="tx1"/>
                </a:solidFill>
                <a:latin typeface="Frutiger LT Std 45 Light" panose="020B0402020204020204" pitchFamily="34" charset="0"/>
                <a:ea typeface="+mj-ea"/>
                <a:cs typeface="+mj-cs"/>
              </a:rPr>
              <a:t>Each attendee can turn on and off</a:t>
            </a:r>
          </a:p>
          <a:p>
            <a:pPr marL="572199" lvl="1" indent="0">
              <a:lnSpc>
                <a:spcPct val="110000"/>
              </a:lnSpc>
              <a:spcBef>
                <a:spcPct val="0"/>
              </a:spcBef>
              <a:spcAft>
                <a:spcPts val="1200"/>
              </a:spcAft>
              <a:buClr>
                <a:srgbClr val="439EB7"/>
              </a:buClr>
              <a:buNone/>
            </a:pPr>
            <a:br>
              <a:rPr lang="en-US" sz="2200" dirty="0">
                <a:solidFill>
                  <a:schemeClr val="tx1"/>
                </a:solidFill>
                <a:latin typeface="Frutiger LT Std 45 Light" panose="020B0402020204020204" pitchFamily="34" charset="0"/>
                <a:ea typeface="+mj-ea"/>
                <a:cs typeface="+mj-cs"/>
              </a:rPr>
            </a:br>
            <a:r>
              <a:rPr lang="en-US" sz="2200" b="1" dirty="0">
                <a:solidFill>
                  <a:schemeClr val="tx1"/>
                </a:solidFill>
                <a:latin typeface="Frutiger LT Std 45 Light" panose="020B0402020204020204" pitchFamily="34" charset="0"/>
                <a:ea typeface="+mj-ea"/>
                <a:cs typeface="+mj-cs"/>
              </a:rPr>
              <a:t>Captioning (better quality, by live person)</a:t>
            </a:r>
          </a:p>
          <a:p>
            <a:pPr marL="915099" lvl="1" indent="-342900">
              <a:lnSpc>
                <a:spcPct val="110000"/>
              </a:lnSpc>
              <a:spcBef>
                <a:spcPct val="0"/>
              </a:spcBef>
              <a:spcAft>
                <a:spcPts val="1200"/>
              </a:spcAft>
              <a:buClr>
                <a:srgbClr val="439EB7"/>
              </a:buClr>
            </a:pPr>
            <a:r>
              <a:rPr lang="en-US" sz="2200" dirty="0">
                <a:solidFill>
                  <a:schemeClr val="tx1"/>
                </a:solidFill>
                <a:latin typeface="Frutiger LT Std 45 Light" panose="020B0402020204020204" pitchFamily="34" charset="0"/>
                <a:ea typeface="+mj-ea"/>
                <a:cs typeface="+mj-cs"/>
                <a:hlinkClick r:id="rId5"/>
              </a:rPr>
              <a:t>https://www.</a:t>
            </a:r>
            <a:r>
              <a:rPr lang="en-US" sz="2200" dirty="0">
                <a:solidFill>
                  <a:schemeClr val="tx1"/>
                </a:solidFill>
                <a:latin typeface="Frutiger LT Std 45 Light" panose="020B0402020204020204" pitchFamily="34" charset="0"/>
                <a:ea typeface="+mj-ea"/>
                <a:cs typeface="+mj-cs"/>
                <a:hlinkClick r:id="rId5"/>
              </a:rPr>
              <a:t>streamtext.net/player?event=USNPS</a:t>
            </a:r>
            <a:endParaRPr lang="en-US" sz="2200" dirty="0">
              <a:solidFill>
                <a:schemeClr val="tx1"/>
              </a:solidFill>
              <a:latin typeface="Frutiger LT Std 45 Light" panose="020B0402020204020204" pitchFamily="34" charset="0"/>
              <a:ea typeface="+mj-ea"/>
              <a:cs typeface="+mj-cs"/>
            </a:endParaRPr>
          </a:p>
          <a:p>
            <a:pPr marL="572199" lvl="1" indent="0">
              <a:lnSpc>
                <a:spcPct val="110000"/>
              </a:lnSpc>
              <a:spcBef>
                <a:spcPct val="0"/>
              </a:spcBef>
              <a:spcAft>
                <a:spcPts val="1200"/>
              </a:spcAft>
              <a:buClr>
                <a:srgbClr val="439EB7"/>
              </a:buClr>
              <a:buNone/>
            </a:pPr>
            <a:r>
              <a:rPr lang="en-US" sz="2200" b="1" dirty="0">
                <a:solidFill>
                  <a:schemeClr val="tx1"/>
                </a:solidFill>
                <a:latin typeface="Frutiger LT Std 45 Light" panose="020B0402020204020204" pitchFamily="34" charset="0"/>
                <a:ea typeface="+mj-ea"/>
                <a:cs typeface="+mj-cs"/>
              </a:rPr>
              <a:t>Questions:</a:t>
            </a:r>
          </a:p>
          <a:p>
            <a:pPr marL="915099" lvl="1" indent="-342900">
              <a:lnSpc>
                <a:spcPct val="110000"/>
              </a:lnSpc>
              <a:spcBef>
                <a:spcPct val="0"/>
              </a:spcBef>
              <a:spcAft>
                <a:spcPts val="1200"/>
              </a:spcAft>
              <a:buClr>
                <a:srgbClr val="439EB7"/>
              </a:buClr>
            </a:pPr>
            <a:r>
              <a:rPr lang="en-US" sz="2200" dirty="0">
                <a:solidFill>
                  <a:schemeClr val="tx1"/>
                </a:solidFill>
                <a:latin typeface="Frutiger LT Std 45 Light" panose="020B0402020204020204" pitchFamily="34" charset="0"/>
                <a:ea typeface="+mj-ea"/>
                <a:cs typeface="+mj-cs"/>
              </a:rPr>
              <a:t>Type your questions into chat box. They will go to the presenters, not to all attendees.</a:t>
            </a:r>
          </a:p>
          <a:p>
            <a:pPr marL="915099" lvl="1" indent="-342900">
              <a:lnSpc>
                <a:spcPct val="110000"/>
              </a:lnSpc>
              <a:spcBef>
                <a:spcPct val="0"/>
              </a:spcBef>
              <a:spcAft>
                <a:spcPts val="1200"/>
              </a:spcAft>
              <a:buClr>
                <a:srgbClr val="439EB7"/>
              </a:buClr>
            </a:pPr>
            <a:r>
              <a:rPr lang="en-US" sz="2200" dirty="0">
                <a:solidFill>
                  <a:schemeClr val="tx1"/>
                </a:solidFill>
                <a:latin typeface="Frutiger LT Std 45 Light" panose="020B0402020204020204" pitchFamily="34" charset="0"/>
                <a:ea typeface="+mj-ea"/>
                <a:cs typeface="+mj-cs"/>
              </a:rPr>
              <a:t>A moderator will combine similar questions. </a:t>
            </a:r>
          </a:p>
          <a:p>
            <a:pPr marL="915099" lvl="1" indent="-342900">
              <a:lnSpc>
                <a:spcPct val="110000"/>
              </a:lnSpc>
              <a:spcBef>
                <a:spcPct val="0"/>
              </a:spcBef>
              <a:spcAft>
                <a:spcPts val="1200"/>
              </a:spcAft>
              <a:buClr>
                <a:srgbClr val="439EB7"/>
              </a:buClr>
            </a:pPr>
            <a:r>
              <a:rPr lang="en-US" sz="2200" dirty="0">
                <a:solidFill>
                  <a:schemeClr val="tx1"/>
                </a:solidFill>
                <a:latin typeface="Frutiger LT Std 45 Light" panose="020B0402020204020204" pitchFamily="34" charset="0"/>
                <a:ea typeface="+mj-ea"/>
                <a:cs typeface="+mj-cs"/>
              </a:rPr>
              <a:t>We will answer as many questions as we can before 7:30pm.</a:t>
            </a:r>
          </a:p>
        </p:txBody>
      </p:sp>
      <p:pic>
        <p:nvPicPr>
          <p:cNvPr id="5" name="Picture 4">
            <a:extLst>
              <a:ext uri="{FF2B5EF4-FFF2-40B4-BE49-F238E27FC236}">
                <a16:creationId xmlns:a16="http://schemas.microsoft.com/office/drawing/2014/main" id="{E95BF2AC-F017-429D-9773-A46B76FD5F2D}"/>
              </a:ext>
            </a:extLst>
          </p:cNvPr>
          <p:cNvPicPr>
            <a:picLocks noChangeAspect="1"/>
          </p:cNvPicPr>
          <p:nvPr/>
        </p:nvPicPr>
        <p:blipFill rotWithShape="1">
          <a:blip r:embed="rId6"/>
          <a:srcRect l="76667" t="54248" r="11552" b="41177"/>
          <a:stretch/>
        </p:blipFill>
        <p:spPr>
          <a:xfrm>
            <a:off x="9918313" y="1771750"/>
            <a:ext cx="2069692" cy="528918"/>
          </a:xfrm>
          <a:prstGeom prst="rect">
            <a:avLst/>
          </a:prstGeom>
        </p:spPr>
      </p:pic>
    </p:spTree>
    <p:extLst>
      <p:ext uri="{BB962C8B-B14F-4D97-AF65-F5344CB8AC3E}">
        <p14:creationId xmlns:p14="http://schemas.microsoft.com/office/powerpoint/2010/main" val="2594010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1F34B-93F5-46C0-9BEC-B1A8D55008B4}"/>
              </a:ext>
            </a:extLst>
          </p:cNvPr>
          <p:cNvSpPr>
            <a:spLocks noGrp="1"/>
          </p:cNvSpPr>
          <p:nvPr>
            <p:ph type="title"/>
          </p:nvPr>
        </p:nvSpPr>
        <p:spPr>
          <a:xfrm>
            <a:off x="650358" y="791538"/>
            <a:ext cx="3833906" cy="5274923"/>
          </a:xfrm>
        </p:spPr>
        <p:txBody>
          <a:bodyPr anchor="b">
            <a:normAutofit/>
          </a:bodyPr>
          <a:lstStyle/>
          <a:p>
            <a:r>
              <a:rPr lang="en-US" sz="4400" b="1" i="0" dirty="0"/>
              <a:t>Context &amp; Timeline</a:t>
            </a:r>
            <a:endParaRPr lang="en-US" sz="3600" b="1" i="0" dirty="0"/>
          </a:p>
        </p:txBody>
      </p:sp>
      <p:sp>
        <p:nvSpPr>
          <p:cNvPr id="7" name="Slide Number Placeholder 6">
            <a:extLst>
              <a:ext uri="{FF2B5EF4-FFF2-40B4-BE49-F238E27FC236}">
                <a16:creationId xmlns:a16="http://schemas.microsoft.com/office/drawing/2014/main" id="{C7C944DD-F200-6B48-8A79-099A08992A35}"/>
              </a:ext>
            </a:extLst>
          </p:cNvPr>
          <p:cNvSpPr>
            <a:spLocks noGrp="1"/>
          </p:cNvSpPr>
          <p:nvPr>
            <p:ph type="sldNum" sz="quarter" idx="12"/>
          </p:nvPr>
        </p:nvSpPr>
        <p:spPr>
          <a:xfrm>
            <a:off x="11784011" y="5607592"/>
            <a:ext cx="407988" cy="365125"/>
          </a:xfrm>
        </p:spPr>
        <p:txBody>
          <a:bodyPr anchor="ctr">
            <a:normAutofit/>
          </a:bodyPr>
          <a:lstStyle/>
          <a:p>
            <a:pPr>
              <a:spcAft>
                <a:spcPts val="600"/>
              </a:spcAft>
            </a:pPr>
            <a:fld id="{13D2E340-0663-474B-992C-9192B5C45E57}" type="slidenum">
              <a:rPr lang="en-US" smtClean="0"/>
              <a:pPr>
                <a:spcAft>
                  <a:spcPts val="600"/>
                </a:spcAft>
              </a:pPr>
              <a:t>5</a:t>
            </a:fld>
            <a:endParaRPr lang="en-US" dirty="0"/>
          </a:p>
        </p:txBody>
      </p:sp>
      <p:sp>
        <p:nvSpPr>
          <p:cNvPr id="3" name="Text Placeholder 2">
            <a:extLst>
              <a:ext uri="{FF2B5EF4-FFF2-40B4-BE49-F238E27FC236}">
                <a16:creationId xmlns:a16="http://schemas.microsoft.com/office/drawing/2014/main" id="{381FDC16-3D69-48AD-B08B-ED28A10640C1}"/>
              </a:ext>
            </a:extLst>
          </p:cNvPr>
          <p:cNvSpPr>
            <a:spLocks noGrp="1"/>
          </p:cNvSpPr>
          <p:nvPr>
            <p:ph idx="1"/>
          </p:nvPr>
        </p:nvSpPr>
        <p:spPr>
          <a:xfrm>
            <a:off x="5105401" y="0"/>
            <a:ext cx="6678610" cy="6858000"/>
          </a:xfrm>
        </p:spPr>
        <p:txBody>
          <a:bodyPr anchor="ctr">
            <a:normAutofit/>
          </a:bodyPr>
          <a:lstStyle/>
          <a:p>
            <a:pPr marL="572199" lvl="1" indent="0">
              <a:lnSpc>
                <a:spcPct val="110000"/>
              </a:lnSpc>
              <a:spcBef>
                <a:spcPct val="0"/>
              </a:spcBef>
              <a:spcAft>
                <a:spcPts val="1200"/>
              </a:spcAft>
              <a:buClr>
                <a:srgbClr val="439EB7"/>
              </a:buClr>
              <a:buNone/>
            </a:pPr>
            <a:r>
              <a:rPr lang="en-US" sz="2200" dirty="0">
                <a:solidFill>
                  <a:schemeClr val="tx1"/>
                </a:solidFill>
                <a:latin typeface="Frutiger LT Std 45 Light" panose="020B0402020204020204" pitchFamily="34" charset="0"/>
                <a:ea typeface="+mj-ea"/>
                <a:cs typeface="+mj-cs"/>
              </a:rPr>
              <a:t>Process:</a:t>
            </a:r>
          </a:p>
          <a:p>
            <a:pPr marL="915099" lvl="1" indent="-342900">
              <a:lnSpc>
                <a:spcPct val="110000"/>
              </a:lnSpc>
              <a:spcBef>
                <a:spcPct val="0"/>
              </a:spcBef>
              <a:spcAft>
                <a:spcPts val="1200"/>
              </a:spcAft>
              <a:buClr>
                <a:srgbClr val="439EB7"/>
              </a:buClr>
            </a:pPr>
            <a:r>
              <a:rPr lang="en-US" sz="2200" dirty="0">
                <a:solidFill>
                  <a:schemeClr val="tx1"/>
                </a:solidFill>
                <a:latin typeface="Frutiger LT Std 45 Light" panose="020B0402020204020204" pitchFamily="34" charset="0"/>
                <a:ea typeface="+mj-ea"/>
                <a:cs typeface="+mj-cs"/>
              </a:rPr>
              <a:t>Environmental assessment (under NEPA, the National Environmental Policy Act)</a:t>
            </a:r>
          </a:p>
          <a:p>
            <a:pPr marL="1372299" lvl="2" indent="-342900">
              <a:lnSpc>
                <a:spcPct val="110000"/>
              </a:lnSpc>
              <a:spcBef>
                <a:spcPct val="0"/>
              </a:spcBef>
              <a:spcAft>
                <a:spcPts val="1200"/>
              </a:spcAft>
              <a:buClr>
                <a:srgbClr val="439EB7"/>
              </a:buClr>
            </a:pPr>
            <a:r>
              <a:rPr lang="en-US" sz="2000" dirty="0">
                <a:solidFill>
                  <a:schemeClr val="tx1"/>
                </a:solidFill>
                <a:latin typeface="Frutiger LT Std 45 Light" panose="020B0402020204020204" pitchFamily="34" charset="0"/>
                <a:ea typeface="+mj-ea"/>
                <a:cs typeface="+mj-cs"/>
              </a:rPr>
              <a:t>Broad-level review</a:t>
            </a:r>
          </a:p>
          <a:p>
            <a:pPr marL="915099" lvl="1" indent="-342900">
              <a:lnSpc>
                <a:spcPct val="110000"/>
              </a:lnSpc>
              <a:spcBef>
                <a:spcPct val="0"/>
              </a:spcBef>
              <a:spcAft>
                <a:spcPts val="1200"/>
              </a:spcAft>
              <a:buClr>
                <a:srgbClr val="439EB7"/>
              </a:buClr>
            </a:pPr>
            <a:r>
              <a:rPr lang="en-US" sz="2200" dirty="0">
                <a:solidFill>
                  <a:schemeClr val="tx1"/>
                </a:solidFill>
                <a:latin typeface="Frutiger LT Std 45 Light" panose="020B0402020204020204" pitchFamily="34" charset="0"/>
                <a:ea typeface="+mj-ea"/>
                <a:cs typeface="+mj-cs"/>
              </a:rPr>
              <a:t>Project funding</a:t>
            </a:r>
          </a:p>
          <a:p>
            <a:pPr marL="1372299" lvl="2" indent="-342900">
              <a:lnSpc>
                <a:spcPct val="110000"/>
              </a:lnSpc>
              <a:spcBef>
                <a:spcPct val="0"/>
              </a:spcBef>
              <a:spcAft>
                <a:spcPts val="1200"/>
              </a:spcAft>
              <a:buClr>
                <a:srgbClr val="439EB7"/>
              </a:buClr>
            </a:pPr>
            <a:r>
              <a:rPr lang="en-US" sz="2000" dirty="0">
                <a:solidFill>
                  <a:schemeClr val="tx1"/>
                </a:solidFill>
                <a:latin typeface="Frutiger LT Std 45 Light" panose="020B0402020204020204" pitchFamily="34" charset="0"/>
                <a:ea typeface="+mj-ea"/>
                <a:cs typeface="+mj-cs"/>
              </a:rPr>
              <a:t>NPS fund sources are targeted for specific types of work</a:t>
            </a:r>
          </a:p>
          <a:p>
            <a:pPr marL="915099" lvl="1" indent="-342900">
              <a:lnSpc>
                <a:spcPct val="110000"/>
              </a:lnSpc>
              <a:spcBef>
                <a:spcPct val="0"/>
              </a:spcBef>
              <a:spcAft>
                <a:spcPts val="1200"/>
              </a:spcAft>
              <a:buClr>
                <a:srgbClr val="439EB7"/>
              </a:buClr>
            </a:pPr>
            <a:r>
              <a:rPr lang="en-US" sz="2200" dirty="0">
                <a:solidFill>
                  <a:schemeClr val="tx1"/>
                </a:solidFill>
                <a:latin typeface="Frutiger LT Std 45 Light" panose="020B0402020204020204" pitchFamily="34" charset="0"/>
                <a:ea typeface="+mj-ea"/>
                <a:cs typeface="+mj-cs"/>
              </a:rPr>
              <a:t>Design each specific project</a:t>
            </a:r>
          </a:p>
          <a:p>
            <a:pPr marL="915099" lvl="1" indent="-342900">
              <a:lnSpc>
                <a:spcPct val="110000"/>
              </a:lnSpc>
              <a:spcBef>
                <a:spcPct val="0"/>
              </a:spcBef>
              <a:spcAft>
                <a:spcPts val="1200"/>
              </a:spcAft>
              <a:buClr>
                <a:srgbClr val="439EB7"/>
              </a:buClr>
            </a:pPr>
            <a:r>
              <a:rPr lang="en-US" sz="2200" dirty="0">
                <a:solidFill>
                  <a:schemeClr val="tx1"/>
                </a:solidFill>
                <a:latin typeface="Frutiger LT Std 45 Light" panose="020B0402020204020204" pitchFamily="34" charset="0"/>
                <a:ea typeface="+mj-ea"/>
                <a:cs typeface="+mj-cs"/>
              </a:rPr>
              <a:t>Second-round of compliance review</a:t>
            </a:r>
          </a:p>
          <a:p>
            <a:pPr marL="1372299" lvl="2" indent="-342900">
              <a:lnSpc>
                <a:spcPct val="110000"/>
              </a:lnSpc>
              <a:spcBef>
                <a:spcPct val="0"/>
              </a:spcBef>
              <a:spcAft>
                <a:spcPts val="1200"/>
              </a:spcAft>
              <a:buClr>
                <a:srgbClr val="439EB7"/>
              </a:buClr>
            </a:pPr>
            <a:r>
              <a:rPr lang="en-US" sz="2000" dirty="0">
                <a:solidFill>
                  <a:schemeClr val="tx1"/>
                </a:solidFill>
                <a:latin typeface="Frutiger LT Std 45 Light" panose="020B0402020204020204" pitchFamily="34" charset="0"/>
                <a:ea typeface="+mj-ea"/>
                <a:cs typeface="+mj-cs"/>
              </a:rPr>
              <a:t>NEPA</a:t>
            </a:r>
          </a:p>
          <a:p>
            <a:pPr marL="1372299" lvl="2" indent="-342900">
              <a:lnSpc>
                <a:spcPct val="110000"/>
              </a:lnSpc>
              <a:spcBef>
                <a:spcPct val="0"/>
              </a:spcBef>
              <a:spcAft>
                <a:spcPts val="1200"/>
              </a:spcAft>
              <a:buClr>
                <a:srgbClr val="439EB7"/>
              </a:buClr>
            </a:pPr>
            <a:r>
              <a:rPr lang="en-US" sz="2000" dirty="0">
                <a:solidFill>
                  <a:schemeClr val="tx1"/>
                </a:solidFill>
                <a:latin typeface="Frutiger LT Std 45 Light" panose="020B0402020204020204" pitchFamily="34" charset="0"/>
                <a:ea typeface="+mj-ea"/>
                <a:cs typeface="+mj-cs"/>
              </a:rPr>
              <a:t>NHPA (National Historic Preservation Act)</a:t>
            </a:r>
          </a:p>
          <a:p>
            <a:pPr marL="1372299" lvl="2" indent="-342900">
              <a:lnSpc>
                <a:spcPct val="110000"/>
              </a:lnSpc>
              <a:spcBef>
                <a:spcPct val="0"/>
              </a:spcBef>
              <a:spcAft>
                <a:spcPts val="1200"/>
              </a:spcAft>
              <a:buClr>
                <a:srgbClr val="439EB7"/>
              </a:buClr>
            </a:pPr>
            <a:r>
              <a:rPr lang="en-US" sz="2000" dirty="0">
                <a:solidFill>
                  <a:schemeClr val="tx1"/>
                </a:solidFill>
                <a:latin typeface="Frutiger LT Std 45 Light" panose="020B0402020204020204" pitchFamily="34" charset="0"/>
                <a:ea typeface="+mj-ea"/>
                <a:cs typeface="+mj-cs"/>
              </a:rPr>
              <a:t>Timbisha Shoshone, wetlands, etc.</a:t>
            </a:r>
          </a:p>
          <a:p>
            <a:pPr marL="915099" lvl="1" indent="-342900">
              <a:lnSpc>
                <a:spcPct val="110000"/>
              </a:lnSpc>
              <a:spcBef>
                <a:spcPct val="0"/>
              </a:spcBef>
              <a:spcAft>
                <a:spcPts val="1200"/>
              </a:spcAft>
              <a:buClr>
                <a:srgbClr val="439EB7"/>
              </a:buClr>
            </a:pPr>
            <a:r>
              <a:rPr lang="en-US" sz="2200" dirty="0">
                <a:solidFill>
                  <a:schemeClr val="tx1"/>
                </a:solidFill>
                <a:latin typeface="Frutiger LT Std 45 Light" panose="020B0402020204020204" pitchFamily="34" charset="0"/>
                <a:ea typeface="+mj-ea"/>
                <a:cs typeface="+mj-cs"/>
              </a:rPr>
              <a:t>Construction</a:t>
            </a:r>
            <a:br>
              <a:rPr lang="en-US" sz="2200" dirty="0">
                <a:solidFill>
                  <a:schemeClr val="tx1"/>
                </a:solidFill>
                <a:latin typeface="Frutiger LT Std 45 Light" panose="020B0402020204020204" pitchFamily="34" charset="0"/>
                <a:ea typeface="+mj-ea"/>
                <a:cs typeface="+mj-cs"/>
              </a:rPr>
            </a:br>
            <a:endParaRPr lang="en-US" sz="2200" dirty="0">
              <a:solidFill>
                <a:schemeClr val="tx1"/>
              </a:solidFill>
              <a:latin typeface="Frutiger LT Std 45 Light" panose="020B0402020204020204" pitchFamily="34" charset="0"/>
              <a:ea typeface="+mj-ea"/>
              <a:cs typeface="+mj-cs"/>
            </a:endParaRPr>
          </a:p>
          <a:p>
            <a:pPr marL="572199" lvl="1" indent="0">
              <a:lnSpc>
                <a:spcPct val="110000"/>
              </a:lnSpc>
              <a:spcBef>
                <a:spcPct val="0"/>
              </a:spcBef>
              <a:spcAft>
                <a:spcPts val="1200"/>
              </a:spcAft>
              <a:buClr>
                <a:srgbClr val="439EB7"/>
              </a:buClr>
              <a:buNone/>
            </a:pPr>
            <a:endParaRPr lang="en-US" sz="2200" dirty="0">
              <a:solidFill>
                <a:schemeClr val="tx1"/>
              </a:solidFill>
              <a:latin typeface="Frutiger LT Std 45 Light" panose="020B0402020204020204" pitchFamily="34" charset="0"/>
              <a:ea typeface="+mj-ea"/>
              <a:cs typeface="+mj-cs"/>
            </a:endParaRPr>
          </a:p>
        </p:txBody>
      </p:sp>
    </p:spTree>
    <p:extLst>
      <p:ext uri="{BB962C8B-B14F-4D97-AF65-F5344CB8AC3E}">
        <p14:creationId xmlns:p14="http://schemas.microsoft.com/office/powerpoint/2010/main" val="3988497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C7C944DD-F200-6B48-8A79-099A08992A35}"/>
              </a:ext>
            </a:extLst>
          </p:cNvPr>
          <p:cNvSpPr>
            <a:spLocks noGrp="1"/>
          </p:cNvSpPr>
          <p:nvPr>
            <p:ph type="sldNum" sz="quarter" idx="12"/>
          </p:nvPr>
        </p:nvSpPr>
        <p:spPr/>
        <p:txBody>
          <a:bodyPr/>
          <a:lstStyle/>
          <a:p>
            <a:fld id="{13D2E340-0663-474B-992C-9192B5C45E57}" type="slidenum">
              <a:rPr lang="en-US" smtClean="0"/>
              <a:t>6</a:t>
            </a:fld>
            <a:endParaRPr lang="en-US" dirty="0"/>
          </a:p>
        </p:txBody>
      </p:sp>
      <p:sp>
        <p:nvSpPr>
          <p:cNvPr id="9" name="Title 1">
            <a:extLst>
              <a:ext uri="{FF2B5EF4-FFF2-40B4-BE49-F238E27FC236}">
                <a16:creationId xmlns:a16="http://schemas.microsoft.com/office/drawing/2014/main" id="{46AC7F4A-DD78-4295-94DC-1BA2FB8965E0}"/>
              </a:ext>
            </a:extLst>
          </p:cNvPr>
          <p:cNvSpPr>
            <a:spLocks noGrp="1"/>
          </p:cNvSpPr>
          <p:nvPr>
            <p:ph type="title"/>
          </p:nvPr>
        </p:nvSpPr>
        <p:spPr>
          <a:xfrm>
            <a:off x="384544" y="885894"/>
            <a:ext cx="3833906" cy="1242237"/>
          </a:xfrm>
        </p:spPr>
        <p:txBody>
          <a:bodyPr>
            <a:normAutofit/>
          </a:bodyPr>
          <a:lstStyle/>
          <a:p>
            <a:pPr algn="l"/>
            <a:r>
              <a:rPr lang="en-US" sz="3600" b="1" i="0" dirty="0">
                <a:latin typeface="Frutiger LT Std 45 Light" panose="020B0402020204020204" pitchFamily="34" charset="0"/>
              </a:rPr>
              <a:t>Park overview</a:t>
            </a:r>
            <a:endParaRPr lang="en-US" sz="3600" dirty="0">
              <a:latin typeface="Frutiger LT Std 45 Light" panose="020B0402020204020204" pitchFamily="34" charset="0"/>
            </a:endParaRPr>
          </a:p>
        </p:txBody>
      </p:sp>
      <p:sp>
        <p:nvSpPr>
          <p:cNvPr id="11" name="Title 1">
            <a:extLst>
              <a:ext uri="{FF2B5EF4-FFF2-40B4-BE49-F238E27FC236}">
                <a16:creationId xmlns:a16="http://schemas.microsoft.com/office/drawing/2014/main" id="{AFD521D0-82A1-49CD-ACF4-DE0184B7F9DB}"/>
              </a:ext>
            </a:extLst>
          </p:cNvPr>
          <p:cNvSpPr txBox="1">
            <a:spLocks/>
          </p:cNvSpPr>
          <p:nvPr/>
        </p:nvSpPr>
        <p:spPr>
          <a:xfrm>
            <a:off x="384543" y="2052084"/>
            <a:ext cx="4530357" cy="4805916"/>
          </a:xfrm>
          <a:prstGeom prst="rect">
            <a:avLst/>
          </a:prstGeom>
        </p:spPr>
        <p:txBody>
          <a:bodyPr vert="horz" lIns="91440" tIns="45720" rIns="91440" bIns="45720" rtlCol="0" anchor="ctr">
            <a:normAutofit fontScale="97500"/>
          </a:bodyPr>
          <a:lstStyle>
            <a:lvl1pPr algn="r" defTabSz="914400" rtl="0" eaLnBrk="1" latinLnBrk="0" hangingPunct="1">
              <a:lnSpc>
                <a:spcPct val="90000"/>
              </a:lnSpc>
              <a:spcBef>
                <a:spcPct val="0"/>
              </a:spcBef>
              <a:buNone/>
              <a:defRPr sz="5000" b="0" i="1" kern="1200" baseline="0">
                <a:solidFill>
                  <a:schemeClr val="bg1"/>
                </a:solidFill>
                <a:latin typeface="+mj-lt"/>
                <a:ea typeface="+mj-ea"/>
                <a:cs typeface="+mj-cs"/>
              </a:defRPr>
            </a:lvl1pPr>
          </a:lstStyle>
          <a:p>
            <a:pPr marL="512763" indent="-342900" algn="l">
              <a:spcAft>
                <a:spcPts val="1200"/>
              </a:spcAft>
              <a:buClr>
                <a:srgbClr val="439EB7"/>
              </a:buClr>
              <a:buFont typeface="Arial" panose="020B0604020202020204" pitchFamily="34" charset="0"/>
              <a:buChar char="•"/>
            </a:pPr>
            <a:r>
              <a:rPr lang="en-US" sz="2400" i="0" dirty="0">
                <a:solidFill>
                  <a:schemeClr val="tx1"/>
                </a:solidFill>
                <a:latin typeface="Frutiger LT Std 45 Light" panose="020B0402020204020204" pitchFamily="34" charset="0"/>
              </a:rPr>
              <a:t>3,400,000 acres</a:t>
            </a:r>
          </a:p>
          <a:p>
            <a:pPr marL="512763" indent="-342900" algn="l">
              <a:spcAft>
                <a:spcPts val="1200"/>
              </a:spcAft>
              <a:buClr>
                <a:srgbClr val="439EB7"/>
              </a:buClr>
              <a:buFont typeface="Arial" panose="020B0604020202020204" pitchFamily="34" charset="0"/>
              <a:buChar char="•"/>
            </a:pPr>
            <a:r>
              <a:rPr lang="en-US" sz="2400" i="0" dirty="0">
                <a:solidFill>
                  <a:schemeClr val="tx1"/>
                </a:solidFill>
                <a:latin typeface="Frutiger LT Std 45 Light" panose="020B0402020204020204" pitchFamily="34" charset="0"/>
              </a:rPr>
              <a:t>Infrastructure across the park that is under-sized and/or failing due to age</a:t>
            </a:r>
          </a:p>
          <a:p>
            <a:pPr marL="512763" indent="-342900" algn="l">
              <a:spcAft>
                <a:spcPts val="1200"/>
              </a:spcAft>
              <a:buClr>
                <a:srgbClr val="439EB7"/>
              </a:buClr>
              <a:buFont typeface="Arial" panose="020B0604020202020204" pitchFamily="34" charset="0"/>
              <a:buChar char="•"/>
            </a:pPr>
            <a:r>
              <a:rPr lang="en-US" sz="2400" i="0" dirty="0">
                <a:solidFill>
                  <a:schemeClr val="tx1"/>
                </a:solidFill>
                <a:latin typeface="Frutiger LT Std 45 Light" panose="020B0402020204020204" pitchFamily="34" charset="0"/>
              </a:rPr>
              <a:t>Budget:</a:t>
            </a:r>
          </a:p>
          <a:p>
            <a:pPr marL="969963" lvl="1" indent="-342900">
              <a:spcAft>
                <a:spcPts val="1200"/>
              </a:spcAft>
              <a:buClr>
                <a:srgbClr val="439EB7"/>
              </a:buClr>
              <a:buFont typeface="Arial" panose="020B0604020202020204" pitchFamily="34" charset="0"/>
              <a:buChar char="•"/>
            </a:pPr>
            <a:r>
              <a:rPr lang="en-US" sz="2100" i="0" dirty="0">
                <a:solidFill>
                  <a:schemeClr val="tx1"/>
                </a:solidFill>
                <a:latin typeface="Frutiger LT Std 45 Light" panose="020B0402020204020204" pitchFamily="34" charset="0"/>
              </a:rPr>
              <a:t>Operating:  $10 million</a:t>
            </a:r>
          </a:p>
          <a:p>
            <a:pPr marL="969963" lvl="1" indent="-342900">
              <a:spcAft>
                <a:spcPts val="1200"/>
              </a:spcAft>
              <a:buClr>
                <a:srgbClr val="439EB7"/>
              </a:buClr>
              <a:buFont typeface="Arial" panose="020B0604020202020204" pitchFamily="34" charset="0"/>
              <a:buChar char="•"/>
            </a:pPr>
            <a:r>
              <a:rPr lang="en-US" sz="2100" i="0" dirty="0">
                <a:solidFill>
                  <a:schemeClr val="tx1"/>
                </a:solidFill>
                <a:latin typeface="Frutiger LT Std 45 Light" panose="020B0402020204020204" pitchFamily="34" charset="0"/>
              </a:rPr>
              <a:t>Projects:	$14-25 million</a:t>
            </a:r>
          </a:p>
          <a:p>
            <a:pPr marL="1084263" lvl="1" indent="-457200">
              <a:spcAft>
                <a:spcPts val="1200"/>
              </a:spcAft>
              <a:buClr>
                <a:srgbClr val="439EB7"/>
              </a:buClr>
              <a:buFont typeface="Wingdings" panose="05000000000000000000" pitchFamily="2" charset="2"/>
              <a:buChar char="§"/>
            </a:pPr>
            <a:endParaRPr lang="en-US" sz="100" i="0" dirty="0">
              <a:solidFill>
                <a:schemeClr val="tx1"/>
              </a:solidFill>
              <a:latin typeface="Frutiger LT Std 45 Light" panose="020B0402020204020204" pitchFamily="34" charset="0"/>
            </a:endParaRPr>
          </a:p>
        </p:txBody>
      </p:sp>
      <p:pic>
        <p:nvPicPr>
          <p:cNvPr id="4" name="Picture 3" descr="Graph showing visitation from 1972 (about 300,000) to 2019 (about 1,700,000), and a drop in 2020 to 800,000.">
            <a:extLst>
              <a:ext uri="{FF2B5EF4-FFF2-40B4-BE49-F238E27FC236}">
                <a16:creationId xmlns:a16="http://schemas.microsoft.com/office/drawing/2014/main" id="{FC392E87-E257-4D9E-B780-99B59375659A}"/>
              </a:ext>
            </a:extLst>
          </p:cNvPr>
          <p:cNvPicPr>
            <a:picLocks noChangeAspect="1"/>
          </p:cNvPicPr>
          <p:nvPr/>
        </p:nvPicPr>
        <p:blipFill>
          <a:blip r:embed="rId3"/>
          <a:stretch>
            <a:fillRect/>
          </a:stretch>
        </p:blipFill>
        <p:spPr>
          <a:xfrm>
            <a:off x="5264078" y="-24589"/>
            <a:ext cx="6423097" cy="3865832"/>
          </a:xfrm>
          <a:prstGeom prst="rect">
            <a:avLst/>
          </a:prstGeom>
        </p:spPr>
      </p:pic>
      <p:pic>
        <p:nvPicPr>
          <p:cNvPr id="6" name="Picture 5" descr="Pink clouds behind a sand dune with one person standing on the summit.">
            <a:extLst>
              <a:ext uri="{FF2B5EF4-FFF2-40B4-BE49-F238E27FC236}">
                <a16:creationId xmlns:a16="http://schemas.microsoft.com/office/drawing/2014/main" id="{4533BF12-F0C6-4B94-9F52-E077F36BD8CD}"/>
              </a:ext>
            </a:extLst>
          </p:cNvPr>
          <p:cNvPicPr>
            <a:picLocks noChangeAspect="1"/>
          </p:cNvPicPr>
          <p:nvPr/>
        </p:nvPicPr>
        <p:blipFill rotWithShape="1">
          <a:blip r:embed="rId4"/>
          <a:srcRect t="44726"/>
          <a:stretch/>
        </p:blipFill>
        <p:spPr>
          <a:xfrm>
            <a:off x="4914900" y="3841243"/>
            <a:ext cx="7277100" cy="3016756"/>
          </a:xfrm>
          <a:prstGeom prst="rect">
            <a:avLst/>
          </a:prstGeom>
        </p:spPr>
      </p:pic>
    </p:spTree>
    <p:extLst>
      <p:ext uri="{BB962C8B-B14F-4D97-AF65-F5344CB8AC3E}">
        <p14:creationId xmlns:p14="http://schemas.microsoft.com/office/powerpoint/2010/main" val="3737825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6" descr="Map of Death Valley National Park. the dark green areas are wilderness (93% of the park), and yellow indicates non-wilderness (7%). ">
            <a:extLst>
              <a:ext uri="{FF2B5EF4-FFF2-40B4-BE49-F238E27FC236}">
                <a16:creationId xmlns:a16="http://schemas.microsoft.com/office/drawing/2014/main" id="{2F9A8C74-FB4A-4F0F-8031-79A7064F8A58}"/>
              </a:ext>
            </a:extLst>
          </p:cNvPr>
          <p:cNvPicPr>
            <a:picLocks noGrp="1" noChangeAspect="1"/>
          </p:cNvPicPr>
          <p:nvPr>
            <p:ph idx="1"/>
          </p:nvPr>
        </p:nvPicPr>
        <p:blipFill rotWithShape="1">
          <a:blip r:embed="rId3">
            <a:extLst>
              <a:ext uri="{28A0092B-C50C-407E-A947-70E740481C1C}">
                <a14:useLocalDpi xmlns:a14="http://schemas.microsoft.com/office/drawing/2010/main"/>
              </a:ext>
            </a:extLst>
          </a:blip>
          <a:srcRect l="1252" t="9551" r="14141" b="1408"/>
          <a:stretch/>
        </p:blipFill>
        <p:spPr>
          <a:xfrm>
            <a:off x="4425229" y="0"/>
            <a:ext cx="7766770" cy="6155223"/>
          </a:xfrm>
        </p:spPr>
      </p:pic>
      <p:sp>
        <p:nvSpPr>
          <p:cNvPr id="7" name="Slide Number Placeholder 6">
            <a:extLst>
              <a:ext uri="{FF2B5EF4-FFF2-40B4-BE49-F238E27FC236}">
                <a16:creationId xmlns:a16="http://schemas.microsoft.com/office/drawing/2014/main" id="{C7C944DD-F200-6B48-8A79-099A08992A35}"/>
              </a:ext>
            </a:extLst>
          </p:cNvPr>
          <p:cNvSpPr>
            <a:spLocks noGrp="1"/>
          </p:cNvSpPr>
          <p:nvPr>
            <p:ph type="sldNum" sz="quarter" idx="12"/>
          </p:nvPr>
        </p:nvSpPr>
        <p:spPr/>
        <p:txBody>
          <a:bodyPr/>
          <a:lstStyle/>
          <a:p>
            <a:fld id="{13D2E340-0663-474B-992C-9192B5C45E57}" type="slidenum">
              <a:rPr lang="en-US" smtClean="0"/>
              <a:t>7</a:t>
            </a:fld>
            <a:endParaRPr lang="en-US" dirty="0"/>
          </a:p>
        </p:txBody>
      </p:sp>
      <p:sp>
        <p:nvSpPr>
          <p:cNvPr id="9" name="Title 1">
            <a:extLst>
              <a:ext uri="{FF2B5EF4-FFF2-40B4-BE49-F238E27FC236}">
                <a16:creationId xmlns:a16="http://schemas.microsoft.com/office/drawing/2014/main" id="{46AC7F4A-DD78-4295-94DC-1BA2FB8965E0}"/>
              </a:ext>
            </a:extLst>
          </p:cNvPr>
          <p:cNvSpPr>
            <a:spLocks noGrp="1"/>
          </p:cNvSpPr>
          <p:nvPr>
            <p:ph type="title"/>
          </p:nvPr>
        </p:nvSpPr>
        <p:spPr>
          <a:xfrm>
            <a:off x="384544" y="885894"/>
            <a:ext cx="3833906" cy="1242237"/>
          </a:xfrm>
        </p:spPr>
        <p:txBody>
          <a:bodyPr>
            <a:normAutofit/>
          </a:bodyPr>
          <a:lstStyle/>
          <a:p>
            <a:pPr algn="l"/>
            <a:r>
              <a:rPr lang="en-US" sz="3600" b="1" i="0" dirty="0">
                <a:latin typeface="Frutiger LT Std 45 Light" panose="020B0402020204020204" pitchFamily="34" charset="0"/>
              </a:rPr>
              <a:t>Stovepipe Wells Developed Area</a:t>
            </a:r>
            <a:endParaRPr lang="en-US" sz="3600" dirty="0">
              <a:latin typeface="Frutiger LT Std 45 Light" panose="020B0402020204020204" pitchFamily="34" charset="0"/>
            </a:endParaRPr>
          </a:p>
        </p:txBody>
      </p:sp>
      <p:sp>
        <p:nvSpPr>
          <p:cNvPr id="11" name="Title 1">
            <a:extLst>
              <a:ext uri="{FF2B5EF4-FFF2-40B4-BE49-F238E27FC236}">
                <a16:creationId xmlns:a16="http://schemas.microsoft.com/office/drawing/2014/main" id="{AFD521D0-82A1-49CD-ACF4-DE0184B7F9DB}"/>
              </a:ext>
            </a:extLst>
          </p:cNvPr>
          <p:cNvSpPr txBox="1">
            <a:spLocks/>
          </p:cNvSpPr>
          <p:nvPr/>
        </p:nvSpPr>
        <p:spPr>
          <a:xfrm>
            <a:off x="384543" y="2052084"/>
            <a:ext cx="4171507" cy="4141380"/>
          </a:xfrm>
          <a:prstGeom prst="rect">
            <a:avLst/>
          </a:prstGeom>
        </p:spPr>
        <p:txBody>
          <a:bodyPr vert="horz" lIns="91440" tIns="45720" rIns="91440" bIns="45720" rtlCol="0" anchor="ctr">
            <a:normAutofit fontScale="97500"/>
          </a:bodyPr>
          <a:lstStyle>
            <a:lvl1pPr algn="r" defTabSz="914400" rtl="0" eaLnBrk="1" latinLnBrk="0" hangingPunct="1">
              <a:lnSpc>
                <a:spcPct val="90000"/>
              </a:lnSpc>
              <a:spcBef>
                <a:spcPct val="0"/>
              </a:spcBef>
              <a:buNone/>
              <a:defRPr sz="5000" b="0" i="1" kern="1200" baseline="0">
                <a:solidFill>
                  <a:schemeClr val="bg1"/>
                </a:solidFill>
                <a:latin typeface="+mj-lt"/>
                <a:ea typeface="+mj-ea"/>
                <a:cs typeface="+mj-cs"/>
              </a:defRPr>
            </a:lvl1pPr>
          </a:lstStyle>
          <a:p>
            <a:pPr marL="627063" indent="-457200" algn="l">
              <a:spcAft>
                <a:spcPts val="1200"/>
              </a:spcAft>
              <a:buClr>
                <a:srgbClr val="439EB7"/>
              </a:buClr>
              <a:buFont typeface="Wingdings" panose="05000000000000000000" pitchFamily="2" charset="2"/>
              <a:buChar char="§"/>
            </a:pPr>
            <a:r>
              <a:rPr lang="en-US" sz="2400" i="0" dirty="0">
                <a:solidFill>
                  <a:schemeClr val="tx1"/>
                </a:solidFill>
                <a:latin typeface="Frutiger LT Std 45 Light" panose="020B0402020204020204" pitchFamily="34" charset="0"/>
              </a:rPr>
              <a:t>Stovepipe Wells Village</a:t>
            </a:r>
          </a:p>
          <a:p>
            <a:pPr marL="627063" indent="-457200" algn="l">
              <a:spcAft>
                <a:spcPts val="1200"/>
              </a:spcAft>
              <a:buClr>
                <a:srgbClr val="439EB7"/>
              </a:buClr>
              <a:buFont typeface="Wingdings" panose="05000000000000000000" pitchFamily="2" charset="2"/>
              <a:buChar char="§"/>
            </a:pPr>
            <a:r>
              <a:rPr lang="en-US" sz="2400" i="0" dirty="0">
                <a:solidFill>
                  <a:schemeClr val="tx1"/>
                </a:solidFill>
                <a:latin typeface="Frutiger LT Std 45 Light" panose="020B0402020204020204" pitchFamily="34" charset="0"/>
              </a:rPr>
              <a:t>Emigrant Junction</a:t>
            </a:r>
          </a:p>
          <a:p>
            <a:pPr marL="627063" indent="-457200" algn="l">
              <a:spcAft>
                <a:spcPts val="1200"/>
              </a:spcAft>
              <a:buClr>
                <a:srgbClr val="439EB7"/>
              </a:buClr>
              <a:buFont typeface="Wingdings" panose="05000000000000000000" pitchFamily="2" charset="2"/>
              <a:buChar char="§"/>
            </a:pPr>
            <a:r>
              <a:rPr lang="en-US" sz="2400" i="0" dirty="0">
                <a:solidFill>
                  <a:schemeClr val="tx1"/>
                </a:solidFill>
                <a:latin typeface="Frutiger LT Std 45 Light" panose="020B0402020204020204" pitchFamily="34" charset="0"/>
              </a:rPr>
              <a:t>Mesquite Flat Sand Dunes trailhead</a:t>
            </a:r>
          </a:p>
          <a:p>
            <a:pPr marL="627063" indent="-457200" algn="l">
              <a:spcAft>
                <a:spcPts val="1200"/>
              </a:spcAft>
              <a:buClr>
                <a:srgbClr val="439EB7"/>
              </a:buClr>
              <a:buFont typeface="Wingdings" panose="05000000000000000000" pitchFamily="2" charset="2"/>
              <a:buChar char="§"/>
            </a:pPr>
            <a:r>
              <a:rPr lang="en-US" sz="2400" i="0" dirty="0">
                <a:solidFill>
                  <a:schemeClr val="tx1"/>
                </a:solidFill>
                <a:latin typeface="Frutiger LT Std 45 Light" panose="020B0402020204020204" pitchFamily="34" charset="0"/>
              </a:rPr>
              <a:t>Mosaic Canyon Road and trailhead</a:t>
            </a:r>
          </a:p>
          <a:p>
            <a:pPr marL="627063" indent="-457200" algn="l">
              <a:spcAft>
                <a:spcPts val="1200"/>
              </a:spcAft>
              <a:buClr>
                <a:srgbClr val="439EB7"/>
              </a:buClr>
              <a:buFont typeface="Wingdings" panose="05000000000000000000" pitchFamily="2" charset="2"/>
              <a:buChar char="§"/>
            </a:pPr>
            <a:r>
              <a:rPr lang="en-US" sz="2400" i="0" dirty="0">
                <a:solidFill>
                  <a:schemeClr val="tx1"/>
                </a:solidFill>
                <a:latin typeface="Frutiger LT Std 45 Light" panose="020B0402020204020204" pitchFamily="34" charset="0"/>
              </a:rPr>
              <a:t>Devils Cornfield parking pullout</a:t>
            </a:r>
          </a:p>
        </p:txBody>
      </p:sp>
    </p:spTree>
    <p:extLst>
      <p:ext uri="{BB962C8B-B14F-4D97-AF65-F5344CB8AC3E}">
        <p14:creationId xmlns:p14="http://schemas.microsoft.com/office/powerpoint/2010/main" val="753265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8</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0" y="0"/>
            <a:ext cx="11713579" cy="646331"/>
          </a:xfrm>
          <a:prstGeom prst="rect">
            <a:avLst/>
          </a:prstGeom>
          <a:noFill/>
        </p:spPr>
        <p:txBody>
          <a:bodyPr wrap="square" rtlCol="0">
            <a:spAutoFit/>
          </a:bodyPr>
          <a:lstStyle/>
          <a:p>
            <a:r>
              <a:rPr lang="en-US" sz="3600" b="1" dirty="0"/>
              <a:t>Along CA-190</a:t>
            </a:r>
          </a:p>
        </p:txBody>
      </p:sp>
      <p:sp>
        <p:nvSpPr>
          <p:cNvPr id="11" name="TextBox 10">
            <a:extLst>
              <a:ext uri="{FF2B5EF4-FFF2-40B4-BE49-F238E27FC236}">
                <a16:creationId xmlns:a16="http://schemas.microsoft.com/office/drawing/2014/main" id="{736FEB57-CCA5-4DE8-ABFA-27AC65D47366}"/>
              </a:ext>
            </a:extLst>
          </p:cNvPr>
          <p:cNvSpPr txBox="1"/>
          <p:nvPr/>
        </p:nvSpPr>
        <p:spPr>
          <a:xfrm>
            <a:off x="74754" y="1149848"/>
            <a:ext cx="4871976" cy="6463308"/>
          </a:xfrm>
          <a:prstGeom prst="rect">
            <a:avLst/>
          </a:prstGeom>
          <a:noFill/>
        </p:spPr>
        <p:txBody>
          <a:bodyPr wrap="square" rtlCol="0">
            <a:spAutoFit/>
          </a:bodyPr>
          <a:lstStyle/>
          <a:p>
            <a:pPr marL="285750" indent="-285750">
              <a:buFont typeface="Arial" panose="020B0604020202020204" pitchFamily="34" charset="0"/>
              <a:buChar char="•"/>
            </a:pPr>
            <a:r>
              <a:rPr lang="en-US" dirty="0"/>
              <a:t>Along CA-190 at Stovepipe Wells</a:t>
            </a:r>
          </a:p>
          <a:p>
            <a:pPr marL="742950" lvl="1" indent="-285750">
              <a:buFont typeface="Arial" panose="020B0604020202020204" pitchFamily="34" charset="0"/>
              <a:buChar char="•"/>
            </a:pPr>
            <a:r>
              <a:rPr lang="en-US" dirty="0"/>
              <a:t>Improved warning signs as approaching developed area</a:t>
            </a:r>
          </a:p>
          <a:p>
            <a:pPr marL="742950" lvl="1" indent="-285750">
              <a:buFont typeface="Arial" panose="020B0604020202020204" pitchFamily="34" charset="0"/>
              <a:buChar char="•"/>
            </a:pPr>
            <a:r>
              <a:rPr lang="en-US" dirty="0"/>
              <a:t>Pedestrian crosswalk with overhead lighting</a:t>
            </a:r>
          </a:p>
          <a:p>
            <a:pPr marL="742950" lvl="1" indent="-285750">
              <a:buFont typeface="Arial" panose="020B0604020202020204" pitchFamily="34" charset="0"/>
              <a:buChar char="•"/>
            </a:pPr>
            <a:r>
              <a:rPr lang="en-US" dirty="0"/>
              <a:t>Flashing beacon to alert drivers to crosswalk</a:t>
            </a:r>
          </a:p>
          <a:p>
            <a:pPr marL="742950" lvl="1" indent="-285750">
              <a:buFont typeface="Arial" panose="020B0604020202020204" pitchFamily="34" charset="0"/>
              <a:buChar char="•"/>
            </a:pPr>
            <a:r>
              <a:rPr lang="en-US" dirty="0"/>
              <a:t>If needed: mumble strips (quieter version of rumble strips)</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Along CA-190 at Emigrant</a:t>
            </a:r>
          </a:p>
          <a:p>
            <a:pPr marL="742950" lvl="1" indent="-285750">
              <a:buFont typeface="Arial" panose="020B0604020202020204" pitchFamily="34" charset="0"/>
              <a:buChar char="•"/>
            </a:pPr>
            <a:r>
              <a:rPr lang="en-US" dirty="0"/>
              <a:t>Signs, beacons, and/or other speed control features</a:t>
            </a:r>
          </a:p>
          <a:p>
            <a:pPr marL="742950" lvl="1" indent="-285750">
              <a:buFont typeface="Arial" panose="020B0604020202020204" pitchFamily="34" charset="0"/>
              <a:buChar char="•"/>
            </a:pPr>
            <a:r>
              <a:rPr lang="en-US" dirty="0"/>
              <a:t>Improve delineation and signage between parking area and highway</a:t>
            </a:r>
            <a:br>
              <a:rPr lang="en-US" dirty="0"/>
            </a:br>
            <a:endParaRPr lang="en-US" dirty="0"/>
          </a:p>
          <a:p>
            <a:pPr marL="285750" indent="-285750">
              <a:buFont typeface="Arial" panose="020B0604020202020204" pitchFamily="34" charset="0"/>
              <a:buChar char="•"/>
            </a:pPr>
            <a:r>
              <a:rPr lang="en-US" dirty="0"/>
              <a:t>2-mile accessible trail from Stovepipe Wells Village to Mesquite Flat Sand Dunes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sp>
        <p:nvSpPr>
          <p:cNvPr id="7" name="TextBox 6">
            <a:extLst>
              <a:ext uri="{FF2B5EF4-FFF2-40B4-BE49-F238E27FC236}">
                <a16:creationId xmlns:a16="http://schemas.microsoft.com/office/drawing/2014/main" id="{73E61EC2-5865-4C10-B252-C509BBA429B2}"/>
              </a:ext>
            </a:extLst>
          </p:cNvPr>
          <p:cNvSpPr txBox="1"/>
          <p:nvPr/>
        </p:nvSpPr>
        <p:spPr>
          <a:xfrm>
            <a:off x="6332679" y="3990022"/>
            <a:ext cx="4871976" cy="1477328"/>
          </a:xfrm>
          <a:prstGeom prst="rect">
            <a:avLst/>
          </a:prstGeom>
          <a:noFill/>
        </p:spPr>
        <p:txBody>
          <a:bodyPr wrap="square" rtlCol="0">
            <a:spAutoFit/>
          </a:bodyPr>
          <a:lstStyle/>
          <a:p>
            <a:pPr marL="285750" indent="-285750">
              <a:buFont typeface="Arial" panose="020B0604020202020204" pitchFamily="34" charset="0"/>
              <a:buChar char="•"/>
            </a:pPr>
            <a:r>
              <a:rPr lang="en-US" dirty="0"/>
              <a:t>Along CA-190 at Devils Cornfield</a:t>
            </a:r>
          </a:p>
          <a:p>
            <a:pPr marL="742950" lvl="1" indent="-285750">
              <a:buFont typeface="Arial" panose="020B0604020202020204" pitchFamily="34" charset="0"/>
              <a:buChar char="•"/>
            </a:pPr>
            <a:r>
              <a:rPr lang="en-US" dirty="0"/>
              <a:t> Change to no-passing zone</a:t>
            </a:r>
          </a:p>
          <a:p>
            <a:pPr marL="742950" lvl="1" indent="-285750">
              <a:buFont typeface="Arial" panose="020B0604020202020204" pitchFamily="34" charset="0"/>
              <a:buChar char="•"/>
            </a:pPr>
            <a:r>
              <a:rPr lang="en-US" dirty="0"/>
              <a:t>Advance signs (no lights or beacons)</a:t>
            </a:r>
          </a:p>
          <a:p>
            <a:pPr marL="742950" lvl="1" indent="-285750">
              <a:buFont typeface="Arial" panose="020B0604020202020204" pitchFamily="34" charset="0"/>
              <a:buChar char="•"/>
            </a:pPr>
            <a:r>
              <a:rPr lang="en-US" dirty="0"/>
              <a:t>Replace boulders with more effective barrier to prevent off-road driving</a:t>
            </a:r>
          </a:p>
        </p:txBody>
      </p:sp>
      <p:pic>
        <p:nvPicPr>
          <p:cNvPr id="4" name="Picture 3" descr="Flat ground with three mounds topped with plants. Mountains are in the distance.">
            <a:extLst>
              <a:ext uri="{FF2B5EF4-FFF2-40B4-BE49-F238E27FC236}">
                <a16:creationId xmlns:a16="http://schemas.microsoft.com/office/drawing/2014/main" id="{30976DDF-F4CD-41EA-BC82-28E1B0D06538}"/>
              </a:ext>
            </a:extLst>
          </p:cNvPr>
          <p:cNvPicPr>
            <a:picLocks noChangeAspect="1"/>
          </p:cNvPicPr>
          <p:nvPr/>
        </p:nvPicPr>
        <p:blipFill rotWithShape="1">
          <a:blip r:embed="rId3"/>
          <a:srcRect t="23242" b="30274"/>
          <a:stretch/>
        </p:blipFill>
        <p:spPr>
          <a:xfrm>
            <a:off x="5610988" y="1390650"/>
            <a:ext cx="6502400" cy="2266950"/>
          </a:xfrm>
          <a:prstGeom prst="rect">
            <a:avLst/>
          </a:prstGeom>
        </p:spPr>
      </p:pic>
    </p:spTree>
    <p:extLst>
      <p:ext uri="{BB962C8B-B14F-4D97-AF65-F5344CB8AC3E}">
        <p14:creationId xmlns:p14="http://schemas.microsoft.com/office/powerpoint/2010/main" val="2472284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C9047CD-1956-7146-971D-D05A280ACB28}"/>
              </a:ext>
            </a:extLst>
          </p:cNvPr>
          <p:cNvSpPr>
            <a:spLocks noGrp="1"/>
          </p:cNvSpPr>
          <p:nvPr>
            <p:ph type="sldNum" sz="quarter" idx="12"/>
          </p:nvPr>
        </p:nvSpPr>
        <p:spPr/>
        <p:txBody>
          <a:bodyPr/>
          <a:lstStyle/>
          <a:p>
            <a:fld id="{13D2E340-0663-474B-992C-9192B5C45E57}" type="slidenum">
              <a:rPr lang="en-US" smtClean="0"/>
              <a:t>9</a:t>
            </a:fld>
            <a:endParaRPr lang="en-US" dirty="0"/>
          </a:p>
        </p:txBody>
      </p:sp>
      <p:sp>
        <p:nvSpPr>
          <p:cNvPr id="8" name="TextBox 7">
            <a:extLst>
              <a:ext uri="{FF2B5EF4-FFF2-40B4-BE49-F238E27FC236}">
                <a16:creationId xmlns:a16="http://schemas.microsoft.com/office/drawing/2014/main" id="{ED9B058D-8AC2-4A7F-804C-ADDF5C15FCAF}"/>
              </a:ext>
            </a:extLst>
          </p:cNvPr>
          <p:cNvSpPr txBox="1"/>
          <p:nvPr/>
        </p:nvSpPr>
        <p:spPr>
          <a:xfrm>
            <a:off x="0" y="0"/>
            <a:ext cx="11713579" cy="646331"/>
          </a:xfrm>
          <a:prstGeom prst="rect">
            <a:avLst/>
          </a:prstGeom>
          <a:noFill/>
        </p:spPr>
        <p:txBody>
          <a:bodyPr wrap="square" rtlCol="0">
            <a:spAutoFit/>
          </a:bodyPr>
          <a:lstStyle/>
          <a:p>
            <a:r>
              <a:rPr lang="en-US" sz="3600" b="1" dirty="0"/>
              <a:t>Stovepipe Wells Village</a:t>
            </a:r>
          </a:p>
        </p:txBody>
      </p:sp>
      <p:sp>
        <p:nvSpPr>
          <p:cNvPr id="11" name="TextBox 10">
            <a:extLst>
              <a:ext uri="{FF2B5EF4-FFF2-40B4-BE49-F238E27FC236}">
                <a16:creationId xmlns:a16="http://schemas.microsoft.com/office/drawing/2014/main" id="{736FEB57-CCA5-4DE8-ABFA-27AC65D47366}"/>
              </a:ext>
            </a:extLst>
          </p:cNvPr>
          <p:cNvSpPr txBox="1"/>
          <p:nvPr/>
        </p:nvSpPr>
        <p:spPr>
          <a:xfrm>
            <a:off x="241363" y="1143000"/>
            <a:ext cx="4871976" cy="3970318"/>
          </a:xfrm>
          <a:prstGeom prst="rect">
            <a:avLst/>
          </a:prstGeom>
          <a:noFill/>
        </p:spPr>
        <p:txBody>
          <a:bodyPr wrap="square" rtlCol="0">
            <a:spAutoFit/>
          </a:bodyPr>
          <a:lstStyle/>
          <a:p>
            <a:pPr marL="285750" indent="-285750">
              <a:buFont typeface="Arial" panose="020B0604020202020204" pitchFamily="34" charset="0"/>
              <a:buChar char="•"/>
            </a:pPr>
            <a:r>
              <a:rPr lang="en-US" dirty="0"/>
              <a:t>Add diesel fuel tank to public gas station</a:t>
            </a:r>
          </a:p>
          <a:p>
            <a:pPr marL="285750" indent="-285750">
              <a:buFont typeface="Arial" panose="020B0604020202020204" pitchFamily="34" charset="0"/>
              <a:buChar char="•"/>
            </a:pPr>
            <a:r>
              <a:rPr lang="en-US" dirty="0"/>
              <a:t>Improve and increase housing for concession employees</a:t>
            </a:r>
          </a:p>
          <a:p>
            <a:pPr marL="285750" indent="-285750">
              <a:buFont typeface="Arial" panose="020B0604020202020204" pitchFamily="34" charset="0"/>
              <a:buChar char="•"/>
            </a:pPr>
            <a:r>
              <a:rPr lang="en-US" dirty="0"/>
              <a:t>Fire suppression system for hotel registration area and gift shop</a:t>
            </a:r>
          </a:p>
          <a:p>
            <a:pPr marL="285750" indent="-285750">
              <a:buFont typeface="Arial" panose="020B0604020202020204" pitchFamily="34" charset="0"/>
              <a:buChar char="•"/>
            </a:pPr>
            <a:r>
              <a:rPr lang="en-US" dirty="0"/>
              <a:t>Seal the swimming pool and install new shade structures</a:t>
            </a:r>
          </a:p>
          <a:p>
            <a:pPr marL="285750" indent="-285750">
              <a:buFont typeface="Arial" panose="020B0604020202020204" pitchFamily="34" charset="0"/>
              <a:buChar char="•"/>
            </a:pPr>
            <a:r>
              <a:rPr lang="en-US" dirty="0"/>
              <a:t>Improve flood control</a:t>
            </a:r>
          </a:p>
          <a:p>
            <a:pPr marL="742950" lvl="1"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p:txBody>
      </p:sp>
      <p:pic>
        <p:nvPicPr>
          <p:cNvPr id="6" name="Picture 5" descr="A building and swimming pool, with mountains in the background and blue sky.">
            <a:extLst>
              <a:ext uri="{FF2B5EF4-FFF2-40B4-BE49-F238E27FC236}">
                <a16:creationId xmlns:a16="http://schemas.microsoft.com/office/drawing/2014/main" id="{4449EEED-DDDE-4940-8C71-5172C102F90C}"/>
              </a:ext>
            </a:extLst>
          </p:cNvPr>
          <p:cNvPicPr>
            <a:picLocks noChangeAspect="1"/>
          </p:cNvPicPr>
          <p:nvPr/>
        </p:nvPicPr>
        <p:blipFill rotWithShape="1">
          <a:blip r:embed="rId3"/>
          <a:srcRect t="28748" r="13275" b="17754"/>
          <a:stretch/>
        </p:blipFill>
        <p:spPr>
          <a:xfrm>
            <a:off x="5326651" y="874930"/>
            <a:ext cx="6210479" cy="2554070"/>
          </a:xfrm>
          <a:prstGeom prst="rect">
            <a:avLst/>
          </a:prstGeom>
          <a:ln>
            <a:solidFill>
              <a:schemeClr val="tx1">
                <a:lumMod val="85000"/>
                <a:lumOff val="15000"/>
              </a:schemeClr>
            </a:solidFill>
          </a:ln>
        </p:spPr>
      </p:pic>
      <p:pic>
        <p:nvPicPr>
          <p:cNvPr id="10" name="Picture 9" descr="Paved road in the foreground, with two-story General Store on left and two gas pumps on the right.">
            <a:extLst>
              <a:ext uri="{FF2B5EF4-FFF2-40B4-BE49-F238E27FC236}">
                <a16:creationId xmlns:a16="http://schemas.microsoft.com/office/drawing/2014/main" id="{2BA4B0B0-293D-410C-80F4-7B8EF31A99B0}"/>
              </a:ext>
            </a:extLst>
          </p:cNvPr>
          <p:cNvPicPr>
            <a:picLocks noChangeAspect="1"/>
          </p:cNvPicPr>
          <p:nvPr/>
        </p:nvPicPr>
        <p:blipFill rotWithShape="1">
          <a:blip r:embed="rId4"/>
          <a:srcRect t="29167" b="33056"/>
          <a:stretch/>
        </p:blipFill>
        <p:spPr>
          <a:xfrm>
            <a:off x="461170" y="3914537"/>
            <a:ext cx="10287000" cy="2590800"/>
          </a:xfrm>
          <a:prstGeom prst="rect">
            <a:avLst/>
          </a:prstGeom>
          <a:ln>
            <a:solidFill>
              <a:schemeClr val="tx1">
                <a:lumMod val="85000"/>
                <a:lumOff val="15000"/>
              </a:schemeClr>
            </a:solidFill>
          </a:ln>
        </p:spPr>
      </p:pic>
    </p:spTree>
    <p:extLst>
      <p:ext uri="{BB962C8B-B14F-4D97-AF65-F5344CB8AC3E}">
        <p14:creationId xmlns:p14="http://schemas.microsoft.com/office/powerpoint/2010/main" val="2408528916"/>
      </p:ext>
    </p:extLst>
  </p:cSld>
  <p:clrMapOvr>
    <a:masterClrMapping/>
  </p:clrMapOvr>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45175639_win32_fixed.potx" id="{CF094E1D-DD3F-4B88-853B-B22D3B2DB0B1}" vid="{887934D9-778B-4E95-9B07-31F217C0A16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2416CC3BA224746AEE74B25F33DDEA4" ma:contentTypeVersion="8" ma:contentTypeDescription="Create a new document." ma:contentTypeScope="" ma:versionID="2cb1422a03899e0ac73e3352b5e8868e">
  <xsd:schema xmlns:xsd="http://www.w3.org/2001/XMLSchema" xmlns:xs="http://www.w3.org/2001/XMLSchema" xmlns:p="http://schemas.microsoft.com/office/2006/metadata/properties" xmlns:ns2="9268558d-54a8-4ec4-9717-10e9cd574a85" xmlns:ns3="feb5c8e9-5a7e-4829-a932-ac46c49540c8" targetNamespace="http://schemas.microsoft.com/office/2006/metadata/properties" ma:root="true" ma:fieldsID="35684b898823a3a24091d5639fa35838" ns2:_="" ns3:_="">
    <xsd:import namespace="9268558d-54a8-4ec4-9717-10e9cd574a85"/>
    <xsd:import namespace="feb5c8e9-5a7e-4829-a932-ac46c49540c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68558d-54a8-4ec4-9717-10e9cd574a8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b5c8e9-5a7e-4829-a932-ac46c49540c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390C752-5048-4DC1-A379-BC8DE30834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268558d-54a8-4ec4-9717-10e9cd574a85"/>
    <ds:schemaRef ds:uri="feb5c8e9-5a7e-4829-a932-ac46c49540c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594C83A-9376-4939-B3CA-004F675F3244}">
  <ds:schemaRefs>
    <ds:schemaRef ds:uri="http://schemas.microsoft.com/sharepoint/v3/contenttype/forms"/>
  </ds:schemaRefs>
</ds:datastoreItem>
</file>

<file path=customXml/itemProps3.xml><?xml version="1.0" encoding="utf-8"?>
<ds:datastoreItem xmlns:ds="http://schemas.openxmlformats.org/officeDocument/2006/customXml" ds:itemID="{E2F70DA4-A297-46A8-8A50-0D2861AA0CE7}">
  <ds:schemaRefs>
    <ds:schemaRef ds:uri="http://schemas.openxmlformats.org/package/2006/metadata/core-properties"/>
    <ds:schemaRef ds:uri="http://purl.org/dc/terms/"/>
    <ds:schemaRef ds:uri="http://www.w3.org/XML/1998/namespace"/>
    <ds:schemaRef ds:uri="http://purl.org/dc/dcmitype/"/>
    <ds:schemaRef ds:uri="http://schemas.microsoft.com/office/2006/documentManagement/types"/>
    <ds:schemaRef ds:uri="http://schemas.microsoft.com/office/2006/metadata/properties"/>
    <ds:schemaRef ds:uri="http://schemas.microsoft.com/office/infopath/2007/PartnerControls"/>
    <ds:schemaRef ds:uri="feb5c8e9-5a7e-4829-a932-ac46c49540c8"/>
    <ds:schemaRef ds:uri="9268558d-54a8-4ec4-9717-10e9cd574a85"/>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Biography presentation</Template>
  <TotalTime>3339</TotalTime>
  <Words>1047</Words>
  <Application>Microsoft Office PowerPoint</Application>
  <PresentationFormat>Widescreen</PresentationFormat>
  <Paragraphs>249</Paragraphs>
  <Slides>22</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Century Schoolbook</vt:lpstr>
      <vt:lpstr>Corbel</vt:lpstr>
      <vt:lpstr>Frutiger LT Std 45 Light</vt:lpstr>
      <vt:lpstr>Wingdings</vt:lpstr>
      <vt:lpstr>Headlines</vt:lpstr>
      <vt:lpstr>Stovepipe Wells Developed Area Improvement Project</vt:lpstr>
      <vt:lpstr>Introductions</vt:lpstr>
      <vt:lpstr>Agenda</vt:lpstr>
      <vt:lpstr>Meeting Format</vt:lpstr>
      <vt:lpstr>Context &amp; Timeline</vt:lpstr>
      <vt:lpstr>Park overview</vt:lpstr>
      <vt:lpstr>Stovepipe Wells Developed Area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No-Action Alternative</vt:lpstr>
      <vt:lpstr>How to Comment</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Stovepipe Wells Developed Area Improvement Project</dc:title>
  <dc:creator>Struzinski, Anita</dc:creator>
  <cp:lastModifiedBy>Abby Wines</cp:lastModifiedBy>
  <cp:revision>39</cp:revision>
  <dcterms:created xsi:type="dcterms:W3CDTF">2022-01-03T15:56:28Z</dcterms:created>
  <dcterms:modified xsi:type="dcterms:W3CDTF">2022-02-09T21:55:33Z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0x01010082416CC3BA224746AEE74B25F33DDEA4</vt:lpwstr>
  </property>
</Properties>
</file>